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98" r:id="rId3"/>
    <p:sldMasterId id="2147483724" r:id="rId4"/>
    <p:sldMasterId id="2147483753" r:id="rId5"/>
    <p:sldMasterId id="2147483759" r:id="rId6"/>
  </p:sldMasterIdLst>
  <p:notesMasterIdLst>
    <p:notesMasterId r:id="rId39"/>
  </p:notesMasterIdLst>
  <p:sldIdLst>
    <p:sldId id="362" r:id="rId7"/>
    <p:sldId id="400" r:id="rId8"/>
    <p:sldId id="368" r:id="rId9"/>
    <p:sldId id="378" r:id="rId10"/>
    <p:sldId id="370" r:id="rId11"/>
    <p:sldId id="396" r:id="rId12"/>
    <p:sldId id="397" r:id="rId13"/>
    <p:sldId id="371" r:id="rId14"/>
    <p:sldId id="372" r:id="rId15"/>
    <p:sldId id="373" r:id="rId16"/>
    <p:sldId id="374" r:id="rId17"/>
    <p:sldId id="375" r:id="rId18"/>
    <p:sldId id="376" r:id="rId19"/>
    <p:sldId id="385" r:id="rId20"/>
    <p:sldId id="377" r:id="rId21"/>
    <p:sldId id="394" r:id="rId22"/>
    <p:sldId id="369" r:id="rId23"/>
    <p:sldId id="398" r:id="rId24"/>
    <p:sldId id="399" r:id="rId25"/>
    <p:sldId id="379" r:id="rId26"/>
    <p:sldId id="384" r:id="rId27"/>
    <p:sldId id="381" r:id="rId28"/>
    <p:sldId id="395" r:id="rId29"/>
    <p:sldId id="380" r:id="rId30"/>
    <p:sldId id="391" r:id="rId31"/>
    <p:sldId id="387" r:id="rId32"/>
    <p:sldId id="386" r:id="rId33"/>
    <p:sldId id="388" r:id="rId34"/>
    <p:sldId id="389" r:id="rId35"/>
    <p:sldId id="390" r:id="rId36"/>
    <p:sldId id="392" r:id="rId37"/>
    <p:sldId id="39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83404" autoAdjust="0"/>
  </p:normalViewPr>
  <p:slideViewPr>
    <p:cSldViewPr snapToGrid="0">
      <p:cViewPr varScale="1">
        <p:scale>
          <a:sx n="88" d="100"/>
          <a:sy n="88" d="100"/>
        </p:scale>
        <p:origin x="326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7:40.13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40 14464,'3'-4'7615,"0"-3"-8031,2 1 32,-1-2-1088,1 0 800,0 2-18463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3.99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11008,'0'31'4128,"0"-31"-3200,13 20-129,-13-13-319,4 0-352,1 0-288,7 5 64,-3-4-1791,4 4 1023,0-2-1184,0 1 1184</inkml:trace>
  <inkml:trace contextRef="#ctx0" brushRef="#br0" timeOffset="1">236 388 10496,'8'19'3936,"-8"-19"-3040,13 11 0,-13-8 95,4 6-671,1-2 160,3 0-320,-1-3-832,6 4 320,-4-1-3519,0 1 2143,-1 4-2144,5-1 2208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4.35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11648,'4'11'4384,"-4"-11"-3393,13 9-287,-13-6-320,4 1-352,0 0-160,5-1 64,4 2-2367,0-1 1343,-5-4-1760,5 0 1632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4.69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11520,'4'12'4288,"-4"-12"-3329,5 11 33,-5-11-224,4 3-512,0 1-64,9 1-128,0-3-64,0 3 32,0-1-672,4-1 352,0 1-3263,1 1 1951,-1-5-2144,-1 0 2176</inkml:trace>
  <inkml:trace contextRef="#ctx0" brushRef="#br0" timeOffset="1">445 58 12544,'7'7'4639,"-7"-7"-3583,18 0-320,-18 0-384,4 0-352,0 0-448,9 0 256,-4 0-2303,4 0 1375,0 0-1440,4 0 1472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5.06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0 294 13056,'4'3'4831,"-4"-3"-3775,13 0-64,-13 0-192,5 0-576,-1-3 32,5 3-160,-1-4-704,4 4 352,1-8-3104,4 4 1889,0-7-1857,5 8 1920</inkml:trace>
  <inkml:trace contextRef="#ctx0" brushRef="#br0" timeOffset="1">448 73 12544,'4'0'4735,"-4"0"-3679,9-10-352,-9 5-832,4 5-64,1-7-2335,3 3 1407,5-8-2624,-1 5 2112,1-9-288,4 5 1184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5.41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0 430 12032,'5'-7'4479,"-5"7"-3487,8-12 64,-8 8-192,5 4-608,-1-7-1760,0 2 800,0-2-1343,4 0 1151</inkml:trace>
  <inkml:trace contextRef="#ctx0" brushRef="#br0" timeOffset="1">260 58 12416,'5'-4'4639,"-5"4"-3583,4-19-320,-4 12-1728,4 2 384,0-6-1087,1-1 959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5.77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1 546 11136,'0'-23'4128,"0"23"-3200,4-30-289,-4 19-3422,0 7 1375,0-11-2528,4 4 2240</inkml:trace>
  <inkml:trace contextRef="#ctx0" brushRef="#br0" timeOffset="1">159 42 8576,'-5'-15'3232,"5"15"-2496,-4-19-2624,0 12-1280,8 7 1472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6.10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17 630 8704,'0'-31'3328,"0"31"-2592,-4-22 224,0 14-96,4 8-544,-5-12-3136,5 5 1504,-4-7-2304,4 5 2080</inkml:trace>
  <inkml:trace contextRef="#ctx0" brushRef="#br0" timeOffset="1">4 125 9984,'0'-12'3680,"0"12"-2848,0-11 608,0 4 31,0 7-831,0-12-896,0 5 64,0-12-4479,0 1 2591,-4-5-3104,4 7 2976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6.45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341 737 10368,'-5'-4'3872,"5"4"-3040,-4-3 639,0-2 545,4 5-1184,-5-7-32,5-1-512,-4-4-1760,1 2 800,-5-10-5087,8 6 3167,-9-14-2720,5 10 3072</inkml:trace>
  <inkml:trace contextRef="#ctx0" brushRef="#br0" timeOffset="1">247 381 10240,'-8'-9'3872,"8"9"-3040,-13-3 703,4-1 577,9 4-1216,-9-7-160,5 2-480,-9-6-2496,9 0 1216,-9-8-1855,9 7 1631</inkml:trace>
  <inkml:trace contextRef="#ctx0" brushRef="#br0" timeOffset="2">115 85 10368,'-9'-12'3936,"9"12"-3040,-17-11 799,9 7 673,3 4-1344,-8-5 288,9 3-800,-9-7-224,9 6-192,-9-8-2272,4 6 1184,-2-6-1632,2-1 1505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6.79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264 183 10624,'-13'-12'4032,"13"12"-3136,-11-4 319,2 1 97,9 6-800,-8-6-736,3 3 64,-3-9-3615,-1 6 2047,-8-8-2144,8 4 2208</inkml:trace>
  <inkml:trace contextRef="#ctx0" brushRef="#br0" timeOffset="1">82 30 6784,'-9'-11'2624,"9"11"-2048,-13 0 1056,5 0 736,8 0-1312,-9 0-96,5 0-608,-9-3-2848,4-1 1344,-4-4-2080,9 4 1824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7.13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478 159 10624,'-21'0'3936,"21"0"-3040,-22 9 863,9-6 577,9 1-1312,-13-4 0,10 5-672,-11-5-704,5 0 160,-8-5-2752,8 1 1632,-9-8-4671,9 1 3359,-8-3-1824,8 2 2592</inkml:trace>
  <inkml:trace contextRef="#ctx0" brushRef="#br0" timeOffset="1">132 4 7424,'-8'-4'2816,"8"4"-2208,-18 0 1056,10 0 896,8 0-1408,-12 0 159,-1 0-799,-4 0-256,8 0-160,-8 0-2111,9 0 1087,-5 0-1600,4 0 1440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7:41.31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108 228 8320,'0'-1'3872,"-1"0"-2112,0 0 1087,-1 0-1567,1-1 288,0 0-960,-1-2-1280,-1-4-5023,1 0 3135,-1-3-3360,-1 0 3392,0 2-352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7.49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525 0 9984,'-29'3'3776,"29"-3"-2944,-26 9 544,13-7-193,9 3-703,-13-5-384,8 0-128,-8 0-288,4 0 192,-4 0-2975,5 0 1695,-5 0-2080,4 0 1984</inkml:trace>
  <inkml:trace contextRef="#ctx0" brushRef="#br0" timeOffset="1">133 7 9984,'-22'5'3680,"22"-5"-2848,-21 7 96,12-3-128,5-1-545,-8-3-350,4 4 31,-10-4-1952,10 0 1088,-9 0-1376,4 0 1344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7.83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481 0 9728,'-29'7'3680,"29"-7"-2848,-21 7 160,8-2 479,9-1-927,-14-1 192,10 6-448,-9-7-896,4 7 352,-5-2-3199,5 0 1919,-2-2-2016,6 2 2048</inkml:trace>
  <inkml:trace contextRef="#ctx0" brushRef="#br0" timeOffset="1">85 106 9216,'-30'7'3520,"30"-7"-2752,-26 12-64,19-8-608,2-1-128,-8 1-448,9 1 256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1.53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1 107 8320,'0'-4'3168,"0"4"-2464,0 0 1056,0 0 1311,0 0-1727,0 0 608,0 9-1216,0 2-64,0 3-384,0 5-480,0 1 96,0 2-2944,0 5 1664,0-8-2015,4 4 1919</inkml:trace>
  <inkml:trace contextRef="#ctx0" brushRef="#br0" timeOffset="6648.942">236 1 10368,'-34'4'3936,"34"-4"-3040,-35 12 160,23-9-161,3 4-575,-8 1-384,4 0 0,-3-1-4159,7 1 2335,-4 0-3040,9-1 2816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2:35:53.22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2032 384 8576,'-5'-30'3232,"5"30"-2496,26-37-3744,-17 16-1856,4 10 2304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2:36:41.92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66 601 3328,'-9'-3'1216,"9"3"-928,-9 0-512,5 0-320,8 0 256,-4 0-32,0 0 224,-4 0-64,0 3 64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2:40:42.25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1853 402 16895,'-26'-18'6336,"26"18"-4928,5-20-416,-5 20-448,4-8-1792,0 1-512,9-8 896,0 0 416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7:41.01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60 265 9472,'0'-2'4384,"-1"-4"-3360,-2-2-160,1 1-544,-2-1-3968,2 2 1952,1-3-5216,0 0 3104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1.87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70 1 8576,'-17'11'3232,"17"-11"-2496,-13 23 416,4-16 224,9 5-832,-4-1 32,-1 8-384,-3 0-1504,4 4 704,-5-9-1184,9 6 1024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2.21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116 1 9216,'-22'23'3520,"22"-23"-2752,-17 23-64,8-16-160,6 4-416,-10 5-64,9 3-32,-9 4-2368,9 0 1280,-5 0-1760,9-2 1600</inkml:trace>
  <inkml:trace contextRef="#ctx0" brushRef="#br0" timeOffset="1">48 449 9344,'-9'16'3520,"9"-16"-2752,-4 21-192,0-12-320,4 2-256,-9 4-96,9 0 64,-4 4-384,4 0 192,-4-1-3264,-1 5 1920,-3-4-2368,8 4 2240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2.58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46 0 8704,'-13'27'3328,"13"-27"-2592,-8 33 288,-1-21 96,9 4-704,-7 2-128,7 1-192,-4 1-1632,4 2 832,-5-2-1184,5-2 1056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2.91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91 1 9472,'-13'30'3584,"13"-30"-2784,-13 37-224,4-25-288,9 3-288,-8 4-800,8 0 448,-5-1-3584,5 5 2176,-4 0-2208,4 3 2272</inkml:trace>
  <inkml:trace contextRef="#ctx0" brushRef="#br0" timeOffset="1">5 572 8576,'-5'32'3232,"5"-32"-2496,5 33-64,-5-22-256,4 1-288,-4 3-576,4 0 224,1 5-480,3-1 416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3.26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9088,'4'11'3424,"-4"-11"-2656,16 19-160,-16-12-256,4 0-288,0 5-672,5 3 320,0-3-512,-1 2 448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21:58:03.61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9984,'0'27'3680,"0"-27"-2848,13 12-192,-13-8-192,4 3-352,0 0-128,5 0 0,-5 2-3296,5 2 1824,-1-3-2560,1-1 2336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2EC3C-4253-4D79-9397-23FE81707664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99FC2-080E-4E69-B375-D18D3E16A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27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0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07096-82EA-4B4C-9ECD-456A7E8096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50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100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jpe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4E458-3FAF-470F-895D-B08BCD3A4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76AF05-818F-4B29-BC02-24D30F1215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D3BAA-B4F2-4CCB-AB42-1BF988273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2B840-7306-4422-88C2-DD20C4D5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39E8A-CE85-4A5C-80B5-5B0BBB805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92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7C9E6-ADA1-43DB-898E-FA2A2F0E7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3639FB-83BD-45DF-92ED-FBA21C66C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CE29D-A28B-402D-AF65-25EF62748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F69AE-9822-4224-892C-FF08F165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9C452-D4E4-46CF-8CC6-8C408A4F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4786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8" y="455313"/>
            <a:ext cx="11306469" cy="666336"/>
          </a:xfrm>
        </p:spPr>
        <p:txBody>
          <a:bodyPr vert="horz" wrap="square" lIns="0" tIns="164592" rIns="0" bIns="0" rtlCol="0" anchor="t">
            <a:noAutofit/>
          </a:bodyPr>
          <a:lstStyle>
            <a:lvl1pPr>
              <a:defRPr lang="en-US" sz="3137"/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3" name="Picture 2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A092B4B5-8E80-499B-99A0-F973AFF5B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3054" y="1161160"/>
            <a:ext cx="7278947" cy="569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777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907">
          <p15:clr>
            <a:srgbClr val="FBAE40"/>
          </p15:clr>
        </p15:guide>
        <p15:guide id="2" orient="horz" pos="3988">
          <p15:clr>
            <a:srgbClr val="FBAE40"/>
          </p15:clr>
        </p15:guide>
        <p15:guide id="3" pos="354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logo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099190"/>
            <a:ext cx="4482124" cy="4677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79285" rIns="179285" bIns="179285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8212" y="470067"/>
            <a:ext cx="1454257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39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B8253E-B086-4C98-B4C1-81646D3A04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1730A3-E57B-45DE-8A23-A8556F6070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69F1F-641F-4C9D-AF5E-9ED8AB28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8029A-D0BB-49AD-92DD-B0D30B777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E5B6F-86F9-4E18-9711-4E44A4459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46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38F91980-4640-4420-B101-C9BEC37A10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E379F3-BC61-44ED-8F9B-54F8B85025ED}"/>
              </a:ext>
            </a:extLst>
          </p:cNvPr>
          <p:cNvSpPr txBox="1"/>
          <p:nvPr userDrawn="1"/>
        </p:nvSpPr>
        <p:spPr>
          <a:xfrm>
            <a:off x="586581" y="4218495"/>
            <a:ext cx="185146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>
                <a:gradFill>
                  <a:gsLst>
                    <a:gs pos="80176">
                      <a:schemeClr val="tx1"/>
                    </a:gs>
                    <a:gs pos="68282">
                      <a:schemeClr val="tx1"/>
                    </a:gs>
                  </a:gsLst>
                  <a:lin ang="5400000" scaled="0"/>
                </a:gradFill>
              </a:rPr>
              <a:t>July 18–20, 2018</a:t>
            </a:r>
          </a:p>
          <a:p>
            <a:pPr algn="l"/>
            <a:r>
              <a:rPr lang="en-US" sz="2000">
                <a:gradFill>
                  <a:gsLst>
                    <a:gs pos="80176">
                      <a:schemeClr val="tx1"/>
                    </a:gs>
                    <a:gs pos="68282">
                      <a:schemeClr val="tx1"/>
                    </a:gs>
                  </a:gsLst>
                  <a:lin ang="5400000" scaled="0"/>
                </a:gradFill>
              </a:rPr>
              <a:t>Las Vegas, NV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ADB113-B00E-4752-81DB-AE332342DD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5098119" y="585788"/>
            <a:ext cx="7093880" cy="62722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AA312A-DD58-46FD-BCDC-F49B62DD9C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2322537"/>
            <a:ext cx="3012187" cy="15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52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front of a crowd&#10;&#10;Description generated with very high confidence">
            <a:extLst>
              <a:ext uri="{FF2B5EF4-FFF2-40B4-BE49-F238E27FC236}">
                <a16:creationId xmlns:a16="http://schemas.microsoft.com/office/drawing/2014/main" id="{ADC57F9E-658E-424C-9EF1-3587089C9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998" y="0"/>
            <a:ext cx="6858001" cy="6858000"/>
          </a:xfrm>
          <a:prstGeom prst="rect">
            <a:avLst/>
          </a:prstGeom>
        </p:spPr>
      </p:pic>
      <p:pic>
        <p:nvPicPr>
          <p:cNvPr id="10" name="MS logo gray - EMF" descr="Microsoft logo, gray text version">
            <a:extLst>
              <a:ext uri="{FF2B5EF4-FFF2-40B4-BE49-F238E27FC236}">
                <a16:creationId xmlns:a16="http://schemas.microsoft.com/office/drawing/2014/main" id="{B802B7FF-9FAE-427A-B679-4364FE2DB5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31E8BB-BB76-41F9-856D-368DE9900663}"/>
              </a:ext>
            </a:extLst>
          </p:cNvPr>
          <p:cNvSpPr txBox="1"/>
          <p:nvPr userDrawn="1"/>
        </p:nvSpPr>
        <p:spPr>
          <a:xfrm>
            <a:off x="586581" y="4219064"/>
            <a:ext cx="185146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>
                <a:gradFill>
                  <a:gsLst>
                    <a:gs pos="82234">
                      <a:schemeClr val="accent2"/>
                    </a:gs>
                    <a:gs pos="68282">
                      <a:schemeClr val="accent2"/>
                    </a:gs>
                  </a:gsLst>
                  <a:lin ang="5400000" scaled="0"/>
                </a:gradFill>
              </a:rPr>
              <a:t>July 18–20, 2018</a:t>
            </a:r>
          </a:p>
          <a:p>
            <a:pPr algn="l"/>
            <a:r>
              <a:rPr lang="en-US" sz="2000">
                <a:gradFill>
                  <a:gsLst>
                    <a:gs pos="82234">
                      <a:schemeClr val="accent2"/>
                    </a:gs>
                    <a:gs pos="68282">
                      <a:schemeClr val="accent2"/>
                    </a:gs>
                  </a:gsLst>
                  <a:lin ang="5400000" scaled="0"/>
                </a:gradFill>
              </a:rPr>
              <a:t>Las Vegas, NV</a:t>
            </a:r>
          </a:p>
        </p:txBody>
      </p:sp>
      <p:pic>
        <p:nvPicPr>
          <p:cNvPr id="13" name="Picture 1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29E6D70F-8056-4653-91E4-BE7FAAFEBA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2322537"/>
            <a:ext cx="3012188" cy="15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62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76BBF407-647E-4A0E-932C-4B9EBA6AC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8988" y="589607"/>
            <a:ext cx="3200400" cy="457200"/>
          </a:xfrm>
        </p:spPr>
        <p:txBody>
          <a:bodyPr lIns="0" tIns="0" rIns="0" bIns="0"/>
          <a:lstStyle>
            <a:lvl1pPr marL="0" indent="0" algn="r">
              <a:buNone/>
              <a:defRPr sz="2000">
                <a:latin typeface="+mn-lt"/>
              </a:defRPr>
            </a:lvl1pPr>
            <a:lvl2pPr marL="342900" indent="0">
              <a:buNone/>
              <a:defRPr sz="2000"/>
            </a:lvl2pPr>
            <a:lvl3pPr marL="571500" indent="0">
              <a:buNone/>
              <a:defRPr sz="2000"/>
            </a:lvl3pPr>
            <a:lvl4pPr marL="800100" indent="0">
              <a:buNone/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/>
              <a:t>Session code</a:t>
            </a:r>
          </a:p>
        </p:txBody>
      </p:sp>
      <p:pic>
        <p:nvPicPr>
          <p:cNvPr id="8" name="MS logo white - EMF" descr="Microsoft logo white text version">
            <a:extLst>
              <a:ext uri="{FF2B5EF4-FFF2-40B4-BE49-F238E27FC236}">
                <a16:creationId xmlns:a16="http://schemas.microsoft.com/office/drawing/2014/main" id="{F4DDC873-B78F-4A52-9091-6AB1225F43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159B70CA-162C-4108-ACA6-CEEA047F6AE6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333734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F9C77CE-6642-4EB3-964C-4757236312BC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0463558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F799E92C-66C0-42AC-B537-87624873AE0F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8504909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43FF8C8-7F5A-4421-9447-1B05BF103B20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52315699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7A7BB0F-782C-4D9F-9090-0EA61980C6A3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6174556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9AF4754-F11E-4E8F-BBFA-9E489F861B0D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1443945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0BE4D-3731-4969-B38F-F49A54DC4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EC889-DB8B-4FB4-BD45-F6BA07089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E5E61-BC20-4E0D-AB02-742CBF6C8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0C4F3-8CAC-4047-A01A-B31320E81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B6921-3098-4A8B-9CDA-F2B58E1F3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60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4A6C387-0A1F-4F01-A189-777EA61C60EC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461106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2616517D-D5CD-4ABF-BB07-27B705B1ED45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4805812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FA53395-9C25-4CB2-B341-C4A926CEFC07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7850281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025650"/>
            <a:ext cx="4161981" cy="1107996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0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Title format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1"/>
            <a:ext cx="4162425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6178F5D2-7CA2-4202-8FD2-95D8F7A2E9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E89C1FB2-6B75-46E5-9AA1-5BE3945FCA2E}"/>
              </a:ext>
            </a:extLst>
          </p:cNvPr>
          <p:cNvSpPr txBox="1"/>
          <p:nvPr userDrawn="1"/>
        </p:nvSpPr>
        <p:spPr bwMode="black">
          <a:xfrm>
            <a:off x="96520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4493316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025" y="2875002"/>
            <a:ext cx="4161981" cy="1107996"/>
          </a:xfrm>
        </p:spPr>
        <p:txBody>
          <a:bodyPr wrap="square" rIns="0" anchor="ctr" anchorCtr="0">
            <a:spAutoFit/>
          </a:bodyPr>
          <a:lstStyle>
            <a:lvl1pPr>
              <a:lnSpc>
                <a:spcPct val="100000"/>
              </a:lnSpc>
              <a:defRPr sz="3600" b="0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Title  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3956AAB8-C2DF-40F3-A72B-0FA6F47702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FE5F5BCB-2E29-4CD6-911A-DE5C1CED1D5F}"/>
              </a:ext>
            </a:extLst>
          </p:cNvPr>
          <p:cNvSpPr txBox="1"/>
          <p:nvPr userDrawn="1"/>
        </p:nvSpPr>
        <p:spPr bwMode="black">
          <a:xfrm>
            <a:off x="96520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0627011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4160520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18102CFD-D7DD-461F-B675-FAE01404E5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E4895D9-8662-4A4F-98D4-0B8BC8B959B8}"/>
              </a:ext>
            </a:extLst>
          </p:cNvPr>
          <p:cNvSpPr txBox="1"/>
          <p:nvPr userDrawn="1"/>
        </p:nvSpPr>
        <p:spPr bwMode="black">
          <a:xfrm>
            <a:off x="96520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379095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12648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12648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7066C-5133-4E22-AE58-F2101DA2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invGray">
          <a:xfrm>
            <a:off x="5098119" y="585788"/>
            <a:ext cx="7093880" cy="6272211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64E1D9FA-9E2F-48CB-9D5D-F452A17FA04F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60322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126480" cy="498598"/>
          </a:xfrm>
          <a:noFill/>
        </p:spPr>
        <p:txBody>
          <a:bodyPr lIns="0" tIns="0" rIns="0" bIns="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C853EF-249B-4DEC-B679-038CCEA0B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invGray">
          <a:xfrm>
            <a:off x="5098119" y="585788"/>
            <a:ext cx="7093880" cy="6272211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E2C2C8D7-61A8-4984-AFD4-35DE8D9F804B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522997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1397" cy="498598"/>
          </a:xfrm>
          <a:noFill/>
        </p:spPr>
        <p:txBody>
          <a:bodyPr wrap="square" lIns="0" tIns="0" rIns="0" bIns="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6A51A04-EF84-4B1B-9E21-8F15035DF979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789908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54097" cy="498598"/>
          </a:xfrm>
          <a:noFill/>
        </p:spPr>
        <p:txBody>
          <a:bodyPr wrap="square" lIns="0" tIns="0" rIns="0" bIns="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951E567-86DB-49D9-87EB-08DE2B1BC6D1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773172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B3D61-E61C-4473-AD3D-016E9345E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62FCE-C027-498E-ACA1-59C2B583B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16EE4-A407-432C-A885-FC61207E5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7743C-D8FF-4B39-B94E-8D0D31097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28723-AB3E-40B1-857A-B62BBE959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612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2EF3E351-722F-45A0-BD85-698E055B98F1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96959334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2C852AFA-BC02-44DE-94C3-845604AD057E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429979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ity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Confidentiality slide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07666-5C5E-4C40-8C68-86D1F3CAB0C5}"/>
              </a:ext>
            </a:extLst>
          </p:cNvPr>
          <p:cNvSpPr txBox="1"/>
          <p:nvPr userDrawn="1"/>
        </p:nvSpPr>
        <p:spPr>
          <a:xfrm>
            <a:off x="584200" y="4173080"/>
            <a:ext cx="11022584" cy="2095958"/>
          </a:xfrm>
          <a:prstGeom prst="rect">
            <a:avLst/>
          </a:prstGeom>
          <a:noFill/>
        </p:spPr>
        <p:txBody>
          <a:bodyPr wrap="square" lIns="182880" tIns="146304" rIns="182880" bIns="146304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Microsoft Ready content is </a:t>
            </a:r>
            <a:r>
              <a:rPr lang="en-US" sz="2000" kern="1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Microsoft Confidential – Internal only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kern="1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DO NOT </a:t>
            </a:r>
            <a:r>
              <a:rPr lang="en-US" sz="2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post Microsoft Ready content to any blogs or external websites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kern="1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DO NOT </a:t>
            </a:r>
            <a:r>
              <a:rPr lang="en-US" sz="2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take photos or video of sessions or slides throughout the Microsoft Ready event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Content will be available to internal audiences on-demand post-event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6B1A30E-72AA-4A8F-A97F-FD4B4989FC97}"/>
              </a:ext>
            </a:extLst>
          </p:cNvPr>
          <p:cNvSpPr/>
          <p:nvPr userDrawn="1"/>
        </p:nvSpPr>
        <p:spPr bwMode="gray">
          <a:xfrm>
            <a:off x="2697102" y="1790700"/>
            <a:ext cx="1602879" cy="1602878"/>
          </a:xfrm>
          <a:prstGeom prst="ellipse">
            <a:avLst/>
          </a:prstGeom>
          <a:solidFill>
            <a:srgbClr val="232323"/>
          </a:solidFill>
          <a:ln w="10795" cap="flat" cmpd="sng" algn="ctr">
            <a:noFill/>
            <a:prstDash val="solid"/>
          </a:ln>
          <a:effectLst>
            <a:outerShdw blurRad="254000" dist="50800" dir="2700000" sx="101000" sy="101000" algn="tl" rotWithShape="0">
              <a:prstClr val="black">
                <a:alpha val="35000"/>
              </a:prstClr>
            </a:outerShdw>
          </a:effectLst>
        </p:spPr>
        <p:txBody>
          <a:bodyPr vert="horz" wrap="square" lIns="0" tIns="46623" rIns="0" bIns="4662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1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86F400F5-9FA0-4CE6-B207-5F2FF50C7927}"/>
              </a:ext>
            </a:extLst>
          </p:cNvPr>
          <p:cNvSpPr/>
          <p:nvPr userDrawn="1"/>
        </p:nvSpPr>
        <p:spPr bwMode="gray">
          <a:xfrm>
            <a:off x="5318069" y="1790700"/>
            <a:ext cx="1602879" cy="1602878"/>
          </a:xfrm>
          <a:prstGeom prst="ellipse">
            <a:avLst/>
          </a:prstGeom>
          <a:solidFill>
            <a:srgbClr val="232323"/>
          </a:solidFill>
          <a:ln w="10795" cap="flat" cmpd="sng" algn="ctr">
            <a:noFill/>
            <a:prstDash val="solid"/>
          </a:ln>
          <a:effectLst>
            <a:outerShdw blurRad="254000" dist="50800" dir="2700000" sx="101000" sy="101000" algn="tl" rotWithShape="0">
              <a:prstClr val="black">
                <a:alpha val="35000"/>
              </a:prstClr>
            </a:outerShdw>
          </a:effectLst>
        </p:spPr>
        <p:txBody>
          <a:bodyPr vert="horz" wrap="square" lIns="0" tIns="46623" rIns="0" bIns="46623" numCol="1" rtlCol="0" anchor="ctr" anchorCtr="0" compatLnSpc="1">
            <a:prstTxWarp prst="textNoShape">
              <a:avLst/>
            </a:prstTxWarp>
          </a:bodyPr>
          <a:lstStyle/>
          <a:p>
            <a:pPr marR="0" lvl="0" indent="0" algn="ctr" defTabSz="9321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A797159-0B2F-4995-81D8-EBFFD05AB617}"/>
              </a:ext>
            </a:extLst>
          </p:cNvPr>
          <p:cNvGrpSpPr/>
          <p:nvPr userDrawn="1"/>
        </p:nvGrpSpPr>
        <p:grpSpPr bwMode="gray">
          <a:xfrm flipH="1">
            <a:off x="5901486" y="2178437"/>
            <a:ext cx="436044" cy="827404"/>
            <a:chOff x="5200650" y="1722438"/>
            <a:chExt cx="1797050" cy="3409950"/>
          </a:xfrm>
        </p:grpSpPr>
        <p:sp>
          <p:nvSpPr>
            <p:cNvPr id="105" name="Freeform 26">
              <a:extLst>
                <a:ext uri="{FF2B5EF4-FFF2-40B4-BE49-F238E27FC236}">
                  <a16:creationId xmlns:a16="http://schemas.microsoft.com/office/drawing/2014/main" id="{D5EE552A-CFE9-4D35-BDE3-A939AA559C2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200650" y="1722438"/>
              <a:ext cx="1797050" cy="3409950"/>
            </a:xfrm>
            <a:custGeom>
              <a:avLst/>
              <a:gdLst>
                <a:gd name="T0" fmla="*/ 497 w 543"/>
                <a:gd name="T1" fmla="*/ 0 h 1030"/>
                <a:gd name="T2" fmla="*/ 46 w 543"/>
                <a:gd name="T3" fmla="*/ 0 h 1030"/>
                <a:gd name="T4" fmla="*/ 0 w 543"/>
                <a:gd name="T5" fmla="*/ 46 h 1030"/>
                <a:gd name="T6" fmla="*/ 0 w 543"/>
                <a:gd name="T7" fmla="*/ 983 h 1030"/>
                <a:gd name="T8" fmla="*/ 46 w 543"/>
                <a:gd name="T9" fmla="*/ 1030 h 1030"/>
                <a:gd name="T10" fmla="*/ 497 w 543"/>
                <a:gd name="T11" fmla="*/ 1030 h 1030"/>
                <a:gd name="T12" fmla="*/ 543 w 543"/>
                <a:gd name="T13" fmla="*/ 983 h 1030"/>
                <a:gd name="T14" fmla="*/ 543 w 543"/>
                <a:gd name="T15" fmla="*/ 46 h 1030"/>
                <a:gd name="T16" fmla="*/ 497 w 543"/>
                <a:gd name="T1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3" h="1030">
                  <a:moveTo>
                    <a:pt x="497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21" y="0"/>
                    <a:pt x="0" y="21"/>
                    <a:pt x="0" y="46"/>
                  </a:cubicBezTo>
                  <a:cubicBezTo>
                    <a:pt x="0" y="983"/>
                    <a:pt x="0" y="983"/>
                    <a:pt x="0" y="983"/>
                  </a:cubicBezTo>
                  <a:cubicBezTo>
                    <a:pt x="0" y="1009"/>
                    <a:pt x="21" y="1030"/>
                    <a:pt x="46" y="1030"/>
                  </a:cubicBezTo>
                  <a:cubicBezTo>
                    <a:pt x="497" y="1030"/>
                    <a:pt x="497" y="1030"/>
                    <a:pt x="497" y="1030"/>
                  </a:cubicBezTo>
                  <a:cubicBezTo>
                    <a:pt x="522" y="1030"/>
                    <a:pt x="543" y="1009"/>
                    <a:pt x="543" y="983"/>
                  </a:cubicBezTo>
                  <a:cubicBezTo>
                    <a:pt x="543" y="46"/>
                    <a:pt x="543" y="46"/>
                    <a:pt x="543" y="46"/>
                  </a:cubicBezTo>
                  <a:cubicBezTo>
                    <a:pt x="543" y="21"/>
                    <a:pt x="522" y="0"/>
                    <a:pt x="497" y="0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27">
              <a:extLst>
                <a:ext uri="{FF2B5EF4-FFF2-40B4-BE49-F238E27FC236}">
                  <a16:creationId xmlns:a16="http://schemas.microsoft.com/office/drawing/2014/main" id="{62561F91-9D8C-4635-B806-AE2D1119614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310188" y="2262188"/>
              <a:ext cx="1577975" cy="2433638"/>
            </a:xfrm>
            <a:custGeom>
              <a:avLst/>
              <a:gdLst>
                <a:gd name="T0" fmla="*/ 0 w 994"/>
                <a:gd name="T1" fmla="*/ 1533 h 1533"/>
                <a:gd name="T2" fmla="*/ 994 w 994"/>
                <a:gd name="T3" fmla="*/ 1533 h 1533"/>
                <a:gd name="T4" fmla="*/ 994 w 994"/>
                <a:gd name="T5" fmla="*/ 62 h 1533"/>
                <a:gd name="T6" fmla="*/ 498 w 994"/>
                <a:gd name="T7" fmla="*/ 0 h 1533"/>
                <a:gd name="T8" fmla="*/ 0 w 994"/>
                <a:gd name="T9" fmla="*/ 62 h 1533"/>
                <a:gd name="T10" fmla="*/ 0 w 994"/>
                <a:gd name="T11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4" h="1533">
                  <a:moveTo>
                    <a:pt x="0" y="1533"/>
                  </a:moveTo>
                  <a:lnTo>
                    <a:pt x="994" y="1533"/>
                  </a:lnTo>
                  <a:lnTo>
                    <a:pt x="994" y="62"/>
                  </a:lnTo>
                  <a:lnTo>
                    <a:pt x="498" y="0"/>
                  </a:lnTo>
                  <a:lnTo>
                    <a:pt x="0" y="62"/>
                  </a:lnTo>
                  <a:lnTo>
                    <a:pt x="0" y="1533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Rectangle 28">
              <a:extLst>
                <a:ext uri="{FF2B5EF4-FFF2-40B4-BE49-F238E27FC236}">
                  <a16:creationId xmlns:a16="http://schemas.microsoft.com/office/drawing/2014/main" id="{71C38A4E-A7CA-4FC4-B76A-394814BBAD3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310188" y="2006601"/>
              <a:ext cx="1577975" cy="35401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08" name="Rectangle 29">
              <a:extLst>
                <a:ext uri="{FF2B5EF4-FFF2-40B4-BE49-F238E27FC236}">
                  <a16:creationId xmlns:a16="http://schemas.microsoft.com/office/drawing/2014/main" id="{0EB3CFB9-1B4F-40C4-8527-07696A24C42D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942013" y="3522663"/>
              <a:ext cx="804863" cy="396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Rectangle 30">
              <a:extLst>
                <a:ext uri="{FF2B5EF4-FFF2-40B4-BE49-F238E27FC236}">
                  <a16:creationId xmlns:a16="http://schemas.microsoft.com/office/drawing/2014/main" id="{A6E51830-661E-42FF-A82A-D30745B76D1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19725" y="3689351"/>
              <a:ext cx="1327150" cy="396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Rectangle 31">
              <a:extLst>
                <a:ext uri="{FF2B5EF4-FFF2-40B4-BE49-F238E27FC236}">
                  <a16:creationId xmlns:a16="http://schemas.microsoft.com/office/drawing/2014/main" id="{95201EB4-D463-4472-9390-C70DD9F565C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19725" y="3851276"/>
              <a:ext cx="1327150" cy="396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Rectangle 32">
              <a:extLst>
                <a:ext uri="{FF2B5EF4-FFF2-40B4-BE49-F238E27FC236}">
                  <a16:creationId xmlns:a16="http://schemas.microsoft.com/office/drawing/2014/main" id="{B130CDDD-D0C4-4E72-B76C-DB984523826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19725" y="4013201"/>
              <a:ext cx="730250" cy="4286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Rectangle 33">
              <a:extLst>
                <a:ext uri="{FF2B5EF4-FFF2-40B4-BE49-F238E27FC236}">
                  <a16:creationId xmlns:a16="http://schemas.microsoft.com/office/drawing/2014/main" id="{65FB6058-8B32-4371-95BE-A2B310C6B8F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19725" y="4178301"/>
              <a:ext cx="1327150" cy="3651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Rectangle 34">
              <a:extLst>
                <a:ext uri="{FF2B5EF4-FFF2-40B4-BE49-F238E27FC236}">
                  <a16:creationId xmlns:a16="http://schemas.microsoft.com/office/drawing/2014/main" id="{FB2303C7-0661-4CF0-B491-D2E9D47EE15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149975" y="4341813"/>
              <a:ext cx="596900" cy="3651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Rectangle 35">
              <a:extLst>
                <a:ext uri="{FF2B5EF4-FFF2-40B4-BE49-F238E27FC236}">
                  <a16:creationId xmlns:a16="http://schemas.microsoft.com/office/drawing/2014/main" id="{C3FA6748-9371-4617-9A5E-AEF6112AB5D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932488" y="2509838"/>
              <a:ext cx="836613" cy="49213"/>
            </a:xfrm>
            <a:prstGeom prst="rect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15" name="Rectangle 36">
              <a:extLst>
                <a:ext uri="{FF2B5EF4-FFF2-40B4-BE49-F238E27FC236}">
                  <a16:creationId xmlns:a16="http://schemas.microsoft.com/office/drawing/2014/main" id="{22819134-DC28-4E40-9A2C-B052D6FE6E78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29250" y="2509838"/>
              <a:ext cx="171450" cy="49213"/>
            </a:xfrm>
            <a:prstGeom prst="rect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16" name="Rectangle 37">
              <a:extLst>
                <a:ext uri="{FF2B5EF4-FFF2-40B4-BE49-F238E27FC236}">
                  <a16:creationId xmlns:a16="http://schemas.microsoft.com/office/drawing/2014/main" id="{A8AB1BAE-A549-4C2D-90AE-29E7A84F30C2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680075" y="2509838"/>
              <a:ext cx="173038" cy="49213"/>
            </a:xfrm>
            <a:prstGeom prst="rect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17" name="Rectangle 38">
              <a:extLst>
                <a:ext uri="{FF2B5EF4-FFF2-40B4-BE49-F238E27FC236}">
                  <a16:creationId xmlns:a16="http://schemas.microsoft.com/office/drawing/2014/main" id="{6BB21AAD-BEBD-464D-9425-DFCE1A810212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650038" y="2125663"/>
              <a:ext cx="152400" cy="14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39">
              <a:extLst>
                <a:ext uri="{FF2B5EF4-FFF2-40B4-BE49-F238E27FC236}">
                  <a16:creationId xmlns:a16="http://schemas.microsoft.com/office/drawing/2014/main" id="{82C133A5-90DA-4452-B1C2-96A28D1B3B2D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650038" y="2168526"/>
              <a:ext cx="152400" cy="14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Rectangle 40">
              <a:extLst>
                <a:ext uri="{FF2B5EF4-FFF2-40B4-BE49-F238E27FC236}">
                  <a16:creationId xmlns:a16="http://schemas.microsoft.com/office/drawing/2014/main" id="{9EC959C0-2ED1-429D-9343-6B03D72EC2D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650038" y="2216151"/>
              <a:ext cx="15240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Rectangle 41">
              <a:extLst>
                <a:ext uri="{FF2B5EF4-FFF2-40B4-BE49-F238E27FC236}">
                  <a16:creationId xmlns:a16="http://schemas.microsoft.com/office/drawing/2014/main" id="{27EB350B-78EC-4CE4-9803-6981B8ABF25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027738" y="4837113"/>
              <a:ext cx="142875" cy="14605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42">
              <a:extLst>
                <a:ext uri="{FF2B5EF4-FFF2-40B4-BE49-F238E27FC236}">
                  <a16:creationId xmlns:a16="http://schemas.microsoft.com/office/drawing/2014/main" id="{E19CD1BB-BAEF-4D84-8870-955840A2D73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783263" y="1841501"/>
              <a:ext cx="631825" cy="36513"/>
            </a:xfrm>
            <a:custGeom>
              <a:avLst/>
              <a:gdLst>
                <a:gd name="T0" fmla="*/ 185 w 191"/>
                <a:gd name="T1" fmla="*/ 11 h 11"/>
                <a:gd name="T2" fmla="*/ 6 w 191"/>
                <a:gd name="T3" fmla="*/ 11 h 11"/>
                <a:gd name="T4" fmla="*/ 0 w 191"/>
                <a:gd name="T5" fmla="*/ 6 h 11"/>
                <a:gd name="T6" fmla="*/ 6 w 191"/>
                <a:gd name="T7" fmla="*/ 0 h 11"/>
                <a:gd name="T8" fmla="*/ 185 w 191"/>
                <a:gd name="T9" fmla="*/ 0 h 11"/>
                <a:gd name="T10" fmla="*/ 191 w 191"/>
                <a:gd name="T11" fmla="*/ 6 h 11"/>
                <a:gd name="T12" fmla="*/ 185 w 19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11">
                  <a:moveTo>
                    <a:pt x="185" y="11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89" y="0"/>
                    <a:pt x="191" y="2"/>
                    <a:pt x="191" y="6"/>
                  </a:cubicBezTo>
                  <a:cubicBezTo>
                    <a:pt x="191" y="9"/>
                    <a:pt x="189" y="11"/>
                    <a:pt x="185" y="11"/>
                  </a:cubicBezTo>
                  <a:close/>
                </a:path>
              </a:pathLst>
            </a:cu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Rectangle 43">
              <a:extLst>
                <a:ext uri="{FF2B5EF4-FFF2-40B4-BE49-F238E27FC236}">
                  <a16:creationId xmlns:a16="http://schemas.microsoft.com/office/drawing/2014/main" id="{AB3A5491-F398-47CB-BBBC-35E96F4E414D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29250" y="2722563"/>
              <a:ext cx="1339850" cy="62865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</p:grpSp>
      <p:sp>
        <p:nvSpPr>
          <p:cNvPr id="149" name="Oval 148">
            <a:extLst>
              <a:ext uri="{FF2B5EF4-FFF2-40B4-BE49-F238E27FC236}">
                <a16:creationId xmlns:a16="http://schemas.microsoft.com/office/drawing/2014/main" id="{88B05F2C-2F66-43AA-A9E2-803B1F843606}"/>
              </a:ext>
            </a:extLst>
          </p:cNvPr>
          <p:cNvSpPr/>
          <p:nvPr userDrawn="1"/>
        </p:nvSpPr>
        <p:spPr bwMode="gray">
          <a:xfrm>
            <a:off x="7892021" y="1790700"/>
            <a:ext cx="1602879" cy="1602878"/>
          </a:xfrm>
          <a:prstGeom prst="ellipse">
            <a:avLst/>
          </a:prstGeom>
          <a:solidFill>
            <a:srgbClr val="232323"/>
          </a:solidFill>
          <a:ln w="10795" cap="flat" cmpd="sng" algn="ctr">
            <a:noFill/>
            <a:prstDash val="solid"/>
          </a:ln>
          <a:effectLst>
            <a:outerShdw blurRad="254000" dist="50800" dir="2700000" sx="101000" sy="101000" algn="tl" rotWithShape="0">
              <a:prstClr val="black">
                <a:alpha val="35000"/>
              </a:prstClr>
            </a:outerShdw>
          </a:effectLst>
        </p:spPr>
        <p:txBody>
          <a:bodyPr vert="horz" wrap="square" lIns="0" tIns="46623" rIns="0" bIns="46623" numCol="1" rtlCol="0" anchor="ctr" anchorCtr="0" compatLnSpc="1">
            <a:prstTxWarp prst="textNoShape">
              <a:avLst/>
            </a:prstTxWarp>
          </a:bodyPr>
          <a:lstStyle/>
          <a:p>
            <a:pPr marR="0" lvl="0" indent="0" algn="ctr" defTabSz="9321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88D9ECD-A4C6-4CFD-BE83-83D944C0F97B}"/>
              </a:ext>
            </a:extLst>
          </p:cNvPr>
          <p:cNvGrpSpPr/>
          <p:nvPr userDrawn="1"/>
        </p:nvGrpSpPr>
        <p:grpSpPr bwMode="gray">
          <a:xfrm>
            <a:off x="8118306" y="2286842"/>
            <a:ext cx="1150309" cy="610594"/>
            <a:chOff x="6151563" y="1584325"/>
            <a:chExt cx="4276725" cy="2270126"/>
          </a:xfrm>
        </p:grpSpPr>
        <p:sp>
          <p:nvSpPr>
            <p:cNvPr id="129" name="Rectangle 47">
              <a:extLst>
                <a:ext uri="{FF2B5EF4-FFF2-40B4-BE49-F238E27FC236}">
                  <a16:creationId xmlns:a16="http://schemas.microsoft.com/office/drawing/2014/main" id="{26C055B8-93FF-46DA-B415-D8D54497176C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630988" y="1584325"/>
              <a:ext cx="3317875" cy="2084388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Rectangle 48">
              <a:extLst>
                <a:ext uri="{FF2B5EF4-FFF2-40B4-BE49-F238E27FC236}">
                  <a16:creationId xmlns:a16="http://schemas.microsoft.com/office/drawing/2014/main" id="{CFE4BDC0-DE0F-4728-875B-177D4395AAE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848476" y="1785938"/>
              <a:ext cx="2879725" cy="17637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49">
              <a:extLst>
                <a:ext uri="{FF2B5EF4-FFF2-40B4-BE49-F238E27FC236}">
                  <a16:creationId xmlns:a16="http://schemas.microsoft.com/office/drawing/2014/main" id="{DF9925D4-DE10-40F0-8BA3-16B00AE6C44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151563" y="3668713"/>
              <a:ext cx="4276725" cy="185738"/>
            </a:xfrm>
            <a:custGeom>
              <a:avLst/>
              <a:gdLst>
                <a:gd name="T0" fmla="*/ 1265 w 1295"/>
                <a:gd name="T1" fmla="*/ 56 h 56"/>
                <a:gd name="T2" fmla="*/ 29 w 1295"/>
                <a:gd name="T3" fmla="*/ 56 h 56"/>
                <a:gd name="T4" fmla="*/ 0 w 1295"/>
                <a:gd name="T5" fmla="*/ 26 h 56"/>
                <a:gd name="T6" fmla="*/ 0 w 1295"/>
                <a:gd name="T7" fmla="*/ 0 h 56"/>
                <a:gd name="T8" fmla="*/ 1295 w 1295"/>
                <a:gd name="T9" fmla="*/ 0 h 56"/>
                <a:gd name="T10" fmla="*/ 1295 w 1295"/>
                <a:gd name="T11" fmla="*/ 26 h 56"/>
                <a:gd name="T12" fmla="*/ 1265 w 1295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5" h="56">
                  <a:moveTo>
                    <a:pt x="1265" y="56"/>
                  </a:moveTo>
                  <a:cubicBezTo>
                    <a:pt x="29" y="56"/>
                    <a:pt x="29" y="56"/>
                    <a:pt x="29" y="56"/>
                  </a:cubicBezTo>
                  <a:cubicBezTo>
                    <a:pt x="13" y="56"/>
                    <a:pt x="0" y="43"/>
                    <a:pt x="0" y="2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95" y="0"/>
                    <a:pt x="1295" y="0"/>
                    <a:pt x="1295" y="0"/>
                  </a:cubicBezTo>
                  <a:cubicBezTo>
                    <a:pt x="1295" y="26"/>
                    <a:pt x="1295" y="26"/>
                    <a:pt x="1295" y="26"/>
                  </a:cubicBezTo>
                  <a:cubicBezTo>
                    <a:pt x="1295" y="43"/>
                    <a:pt x="1282" y="56"/>
                    <a:pt x="1265" y="56"/>
                  </a:cubicBezTo>
                  <a:close/>
                </a:path>
              </a:pathLst>
            </a:cu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2" name="Rectangle 50">
              <a:extLst>
                <a:ext uri="{FF2B5EF4-FFF2-40B4-BE49-F238E27FC236}">
                  <a16:creationId xmlns:a16="http://schemas.microsoft.com/office/drawing/2014/main" id="{E95E9909-20A7-4A13-8FBC-BB76A4AAD529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353301" y="2098675"/>
              <a:ext cx="865188" cy="33020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3" name="Rectangle 51">
              <a:extLst>
                <a:ext uri="{FF2B5EF4-FFF2-40B4-BE49-F238E27FC236}">
                  <a16:creationId xmlns:a16="http://schemas.microsoft.com/office/drawing/2014/main" id="{2FD4C439-4658-45FA-AB12-5252FC20915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2098675"/>
              <a:ext cx="266700" cy="330200"/>
            </a:xfrm>
            <a:prstGeom prst="rect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4" name="Rectangle 52">
              <a:extLst>
                <a:ext uri="{FF2B5EF4-FFF2-40B4-BE49-F238E27FC236}">
                  <a16:creationId xmlns:a16="http://schemas.microsoft.com/office/drawing/2014/main" id="{D9CFF0E1-0AE6-43B7-BC45-CB587EB544A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2559050"/>
              <a:ext cx="1131888" cy="10160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5" name="Rectangle 53">
              <a:extLst>
                <a:ext uri="{FF2B5EF4-FFF2-40B4-BE49-F238E27FC236}">
                  <a16:creationId xmlns:a16="http://schemas.microsoft.com/office/drawing/2014/main" id="{E57A2468-B3CA-4D73-B693-76A85B0F761F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2744788"/>
              <a:ext cx="1131888" cy="10160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6" name="Rectangle 54">
              <a:extLst>
                <a:ext uri="{FF2B5EF4-FFF2-40B4-BE49-F238E27FC236}">
                  <a16:creationId xmlns:a16="http://schemas.microsoft.com/office/drawing/2014/main" id="{590B34AA-176F-4A9B-8492-C9062CEEB0A2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2925763"/>
              <a:ext cx="1131888" cy="10636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7" name="Rectangle 55">
              <a:extLst>
                <a:ext uri="{FF2B5EF4-FFF2-40B4-BE49-F238E27FC236}">
                  <a16:creationId xmlns:a16="http://schemas.microsoft.com/office/drawing/2014/main" id="{B478D54E-B6DE-4ACF-B271-59436F9D78D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3111500"/>
              <a:ext cx="1131888" cy="1031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8" name="Rectangle 56">
              <a:extLst>
                <a:ext uri="{FF2B5EF4-FFF2-40B4-BE49-F238E27FC236}">
                  <a16:creationId xmlns:a16="http://schemas.microsoft.com/office/drawing/2014/main" id="{10E94144-47B6-4CC4-8ACA-8555C206329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3297238"/>
              <a:ext cx="1131888" cy="1031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9" name="Rectangle 57">
              <a:extLst>
                <a:ext uri="{FF2B5EF4-FFF2-40B4-BE49-F238E27FC236}">
                  <a16:creationId xmlns:a16="http://schemas.microsoft.com/office/drawing/2014/main" id="{884B7082-B3DA-41C6-888E-340C61D061D8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337551" y="2098675"/>
              <a:ext cx="314325" cy="336550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Rectangle 58">
              <a:extLst>
                <a:ext uri="{FF2B5EF4-FFF2-40B4-BE49-F238E27FC236}">
                  <a16:creationId xmlns:a16="http://schemas.microsoft.com/office/drawing/2014/main" id="{EAB98FDB-F070-4FD8-8674-449941060C9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764588" y="2098675"/>
              <a:ext cx="312738" cy="336550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Rectangle 59">
              <a:extLst>
                <a:ext uri="{FF2B5EF4-FFF2-40B4-BE49-F238E27FC236}">
                  <a16:creationId xmlns:a16="http://schemas.microsoft.com/office/drawing/2014/main" id="{B045539F-5CE5-47A9-A17E-1643D4CD9B2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9193213" y="2098675"/>
              <a:ext cx="314325" cy="336550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Rectangle 60">
              <a:extLst>
                <a:ext uri="{FF2B5EF4-FFF2-40B4-BE49-F238E27FC236}">
                  <a16:creationId xmlns:a16="http://schemas.microsoft.com/office/drawing/2014/main" id="{C0C7BB4D-3B48-4D4F-B494-4C1EE0FD7C1C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337551" y="2581275"/>
              <a:ext cx="314325" cy="334963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Rectangle 61">
              <a:extLst>
                <a:ext uri="{FF2B5EF4-FFF2-40B4-BE49-F238E27FC236}">
                  <a16:creationId xmlns:a16="http://schemas.microsoft.com/office/drawing/2014/main" id="{0BFA0E04-B61F-491E-8CEE-282132478766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764588" y="2581275"/>
              <a:ext cx="312738" cy="334963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Rectangle 62">
              <a:extLst>
                <a:ext uri="{FF2B5EF4-FFF2-40B4-BE49-F238E27FC236}">
                  <a16:creationId xmlns:a16="http://schemas.microsoft.com/office/drawing/2014/main" id="{AFB42A0A-BD91-43E7-988D-573EEC534564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9193213" y="2581275"/>
              <a:ext cx="314325" cy="334963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Rectangle 63">
              <a:extLst>
                <a:ext uri="{FF2B5EF4-FFF2-40B4-BE49-F238E27FC236}">
                  <a16:creationId xmlns:a16="http://schemas.microsoft.com/office/drawing/2014/main" id="{BA15039E-DBE6-4F6E-80B1-70B510D54B0F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337551" y="3062288"/>
              <a:ext cx="314325" cy="338138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Rectangle 64">
              <a:extLst>
                <a:ext uri="{FF2B5EF4-FFF2-40B4-BE49-F238E27FC236}">
                  <a16:creationId xmlns:a16="http://schemas.microsoft.com/office/drawing/2014/main" id="{265A4B65-72CE-4B68-9D58-5199411F4C96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764588" y="3062288"/>
              <a:ext cx="312738" cy="338138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Rectangle 65">
              <a:extLst>
                <a:ext uri="{FF2B5EF4-FFF2-40B4-BE49-F238E27FC236}">
                  <a16:creationId xmlns:a16="http://schemas.microsoft.com/office/drawing/2014/main" id="{9602881A-C071-4CA3-9947-55E1E8A8C5B1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9193213" y="3062288"/>
              <a:ext cx="314325" cy="338138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5" name="Multiplication Sign 204">
            <a:extLst>
              <a:ext uri="{FF2B5EF4-FFF2-40B4-BE49-F238E27FC236}">
                <a16:creationId xmlns:a16="http://schemas.microsoft.com/office/drawing/2014/main" id="{464A0F58-5D65-499E-8280-34A9DFF27F4A}"/>
              </a:ext>
            </a:extLst>
          </p:cNvPr>
          <p:cNvSpPr/>
          <p:nvPr userDrawn="1"/>
        </p:nvSpPr>
        <p:spPr bwMode="ltGray">
          <a:xfrm>
            <a:off x="3643244" y="2831053"/>
            <a:ext cx="715234" cy="715230"/>
          </a:xfrm>
          <a:prstGeom prst="mathMultiply">
            <a:avLst>
              <a:gd name="adj1" fmla="val 16854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1" name="Multiplication Sign 210">
            <a:extLst>
              <a:ext uri="{FF2B5EF4-FFF2-40B4-BE49-F238E27FC236}">
                <a16:creationId xmlns:a16="http://schemas.microsoft.com/office/drawing/2014/main" id="{69338860-60E4-44A3-B6C1-0BC1315BA942}"/>
              </a:ext>
            </a:extLst>
          </p:cNvPr>
          <p:cNvSpPr/>
          <p:nvPr userDrawn="1"/>
        </p:nvSpPr>
        <p:spPr bwMode="ltGray">
          <a:xfrm>
            <a:off x="6271892" y="2831053"/>
            <a:ext cx="715234" cy="715230"/>
          </a:xfrm>
          <a:prstGeom prst="mathMultiply">
            <a:avLst>
              <a:gd name="adj1" fmla="val 16854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4" name="Multiplication Sign 213">
            <a:extLst>
              <a:ext uri="{FF2B5EF4-FFF2-40B4-BE49-F238E27FC236}">
                <a16:creationId xmlns:a16="http://schemas.microsoft.com/office/drawing/2014/main" id="{DFD379AB-2220-4E7F-85FE-EBBE910DB5C2}"/>
              </a:ext>
            </a:extLst>
          </p:cNvPr>
          <p:cNvSpPr/>
          <p:nvPr userDrawn="1"/>
        </p:nvSpPr>
        <p:spPr bwMode="ltGray">
          <a:xfrm>
            <a:off x="8826629" y="2831053"/>
            <a:ext cx="715234" cy="715230"/>
          </a:xfrm>
          <a:prstGeom prst="mathMultiply">
            <a:avLst>
              <a:gd name="adj1" fmla="val 16854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71C9C6-D4A9-4DFA-9E2D-9E501DB092DC}"/>
              </a:ext>
            </a:extLst>
          </p:cNvPr>
          <p:cNvGrpSpPr/>
          <p:nvPr userDrawn="1"/>
        </p:nvGrpSpPr>
        <p:grpSpPr bwMode="gray">
          <a:xfrm>
            <a:off x="3132278" y="2298246"/>
            <a:ext cx="718204" cy="544549"/>
            <a:chOff x="3132278" y="2298246"/>
            <a:chExt cx="718204" cy="544549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9123BC5-D4FA-46FE-A2AC-4D6533EA9AB2}"/>
                </a:ext>
              </a:extLst>
            </p:cNvPr>
            <p:cNvSpPr/>
            <p:nvPr/>
          </p:nvSpPr>
          <p:spPr bwMode="gray">
            <a:xfrm>
              <a:off x="3194451" y="2298246"/>
              <a:ext cx="107195" cy="171511"/>
            </a:xfrm>
            <a:custGeom>
              <a:avLst/>
              <a:gdLst/>
              <a:ahLst/>
              <a:cxnLst/>
              <a:rect l="0" t="0" r="0" b="0"/>
              <a:pathLst>
                <a:path w="95250" h="152400">
                  <a:moveTo>
                    <a:pt x="81439" y="147161"/>
                  </a:moveTo>
                  <a:lnTo>
                    <a:pt x="20479" y="147161"/>
                  </a:lnTo>
                  <a:cubicBezTo>
                    <a:pt x="13811" y="147161"/>
                    <a:pt x="7144" y="141446"/>
                    <a:pt x="7144" y="133826"/>
                  </a:cubicBezTo>
                  <a:lnTo>
                    <a:pt x="7144" y="19526"/>
                  </a:lnTo>
                  <a:cubicBezTo>
                    <a:pt x="7144" y="12859"/>
                    <a:pt x="12859" y="7144"/>
                    <a:pt x="20479" y="7144"/>
                  </a:cubicBezTo>
                  <a:lnTo>
                    <a:pt x="81439" y="7144"/>
                  </a:lnTo>
                  <a:cubicBezTo>
                    <a:pt x="88106" y="7144"/>
                    <a:pt x="94774" y="12859"/>
                    <a:pt x="94774" y="20479"/>
                  </a:cubicBezTo>
                  <a:lnTo>
                    <a:pt x="94774" y="134779"/>
                  </a:lnTo>
                  <a:cubicBezTo>
                    <a:pt x="94774" y="141446"/>
                    <a:pt x="88106" y="147161"/>
                    <a:pt x="81439" y="147161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711D87E-2859-4301-A153-9C62DB528E0B}"/>
                </a:ext>
              </a:extLst>
            </p:cNvPr>
            <p:cNvSpPr/>
            <p:nvPr/>
          </p:nvSpPr>
          <p:spPr bwMode="gray">
            <a:xfrm>
              <a:off x="3293070" y="2417233"/>
              <a:ext cx="557412" cy="407339"/>
            </a:xfrm>
            <a:custGeom>
              <a:avLst/>
              <a:gdLst/>
              <a:ahLst/>
              <a:cxnLst/>
              <a:rect l="0" t="0" r="0" b="0"/>
              <a:pathLst>
                <a:path w="495300" h="361950">
                  <a:moveTo>
                    <a:pt x="488156" y="31909"/>
                  </a:moveTo>
                  <a:lnTo>
                    <a:pt x="439579" y="7144"/>
                  </a:lnTo>
                  <a:lnTo>
                    <a:pt x="7144" y="7144"/>
                  </a:lnTo>
                  <a:lnTo>
                    <a:pt x="7144" y="356711"/>
                  </a:lnTo>
                  <a:lnTo>
                    <a:pt x="433864" y="356711"/>
                  </a:lnTo>
                  <a:lnTo>
                    <a:pt x="488156" y="328136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4F64010-C37F-4B0B-8C4B-E5CD5398E636}"/>
                </a:ext>
              </a:extLst>
            </p:cNvPr>
            <p:cNvSpPr/>
            <p:nvPr/>
          </p:nvSpPr>
          <p:spPr bwMode="gray">
            <a:xfrm>
              <a:off x="3293070" y="2392577"/>
              <a:ext cx="557412" cy="64317"/>
            </a:xfrm>
            <a:custGeom>
              <a:avLst/>
              <a:gdLst/>
              <a:ahLst/>
              <a:cxnLst/>
              <a:rect l="0" t="0" r="0" b="0"/>
              <a:pathLst>
                <a:path w="495300" h="57150">
                  <a:moveTo>
                    <a:pt x="488156" y="53816"/>
                  </a:moveTo>
                  <a:lnTo>
                    <a:pt x="488156" y="49054"/>
                  </a:lnTo>
                  <a:cubicBezTo>
                    <a:pt x="488156" y="26194"/>
                    <a:pt x="469106" y="7144"/>
                    <a:pt x="446246" y="7144"/>
                  </a:cubicBezTo>
                  <a:lnTo>
                    <a:pt x="7144" y="7144"/>
                  </a:lnTo>
                  <a:lnTo>
                    <a:pt x="7144" y="53816"/>
                  </a:lnTo>
                  <a:lnTo>
                    <a:pt x="488156" y="53816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F5111A6-FF13-4B86-9A02-4968F86EFDFC}"/>
                </a:ext>
              </a:extLst>
            </p:cNvPr>
            <p:cNvSpPr/>
            <p:nvPr/>
          </p:nvSpPr>
          <p:spPr bwMode="gray">
            <a:xfrm>
              <a:off x="3293070" y="2778478"/>
              <a:ext cx="557412" cy="64317"/>
            </a:xfrm>
            <a:custGeom>
              <a:avLst/>
              <a:gdLst/>
              <a:ahLst/>
              <a:cxnLst/>
              <a:rect l="0" t="0" r="0" b="0"/>
              <a:pathLst>
                <a:path w="495300" h="57150">
                  <a:moveTo>
                    <a:pt x="7144" y="7144"/>
                  </a:moveTo>
                  <a:lnTo>
                    <a:pt x="7144" y="57626"/>
                  </a:lnTo>
                  <a:lnTo>
                    <a:pt x="446246" y="57626"/>
                  </a:lnTo>
                  <a:cubicBezTo>
                    <a:pt x="469106" y="57626"/>
                    <a:pt x="488156" y="38576"/>
                    <a:pt x="488156" y="15716"/>
                  </a:cubicBezTo>
                  <a:lnTo>
                    <a:pt x="488156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46C1B4E-7932-4411-ADEE-738D4EB9AB4F}"/>
                </a:ext>
              </a:extLst>
            </p:cNvPr>
            <p:cNvSpPr/>
            <p:nvPr/>
          </p:nvSpPr>
          <p:spPr bwMode="gray">
            <a:xfrm>
              <a:off x="3132278" y="2346484"/>
              <a:ext cx="235828" cy="482376"/>
            </a:xfrm>
            <a:custGeom>
              <a:avLst/>
              <a:gdLst/>
              <a:ahLst/>
              <a:cxnLst/>
              <a:rect l="0" t="0" r="0" b="0"/>
              <a:pathLst>
                <a:path w="209550" h="428625">
                  <a:moveTo>
                    <a:pt x="205264" y="391001"/>
                  </a:moveTo>
                  <a:lnTo>
                    <a:pt x="109061" y="428149"/>
                  </a:lnTo>
                  <a:lnTo>
                    <a:pt x="7144" y="391001"/>
                  </a:lnTo>
                  <a:lnTo>
                    <a:pt x="7144" y="48101"/>
                  </a:lnTo>
                  <a:lnTo>
                    <a:pt x="106204" y="7144"/>
                  </a:lnTo>
                  <a:lnTo>
                    <a:pt x="205264" y="48101"/>
                  </a:lnTo>
                  <a:close/>
                </a:path>
              </a:pathLst>
            </a:cu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03E67C2-61A7-4327-B9AE-EB39024D08C9}"/>
                </a:ext>
              </a:extLst>
            </p:cNvPr>
            <p:cNvSpPr/>
            <p:nvPr/>
          </p:nvSpPr>
          <p:spPr bwMode="gray">
            <a:xfrm>
              <a:off x="3132278" y="2327189"/>
              <a:ext cx="235828" cy="75036"/>
            </a:xfrm>
            <a:custGeom>
              <a:avLst/>
              <a:gdLst/>
              <a:ahLst/>
              <a:cxnLst/>
              <a:rect l="0" t="0" r="0" b="0"/>
              <a:pathLst>
                <a:path w="209550" h="66675">
                  <a:moveTo>
                    <a:pt x="205264" y="65246"/>
                  </a:moveTo>
                  <a:lnTo>
                    <a:pt x="205264" y="44291"/>
                  </a:lnTo>
                  <a:cubicBezTo>
                    <a:pt x="205264" y="23336"/>
                    <a:pt x="188119" y="7144"/>
                    <a:pt x="168116" y="7144"/>
                  </a:cubicBezTo>
                  <a:lnTo>
                    <a:pt x="44291" y="7144"/>
                  </a:lnTo>
                  <a:cubicBezTo>
                    <a:pt x="24289" y="7144"/>
                    <a:pt x="7144" y="24289"/>
                    <a:pt x="7144" y="44291"/>
                  </a:cubicBezTo>
                  <a:lnTo>
                    <a:pt x="7144" y="65246"/>
                  </a:lnTo>
                  <a:lnTo>
                    <a:pt x="205264" y="65246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D3A9CA2-5D0F-4251-A1DB-C27B4C28C03D}"/>
                </a:ext>
              </a:extLst>
            </p:cNvPr>
            <p:cNvSpPr/>
            <p:nvPr/>
          </p:nvSpPr>
          <p:spPr bwMode="gray">
            <a:xfrm>
              <a:off x="3132278" y="2778478"/>
              <a:ext cx="235828" cy="64317"/>
            </a:xfrm>
            <a:custGeom>
              <a:avLst/>
              <a:gdLst/>
              <a:ahLst/>
              <a:cxnLst/>
              <a:rect l="0" t="0" r="0" b="0"/>
              <a:pathLst>
                <a:path w="209550" h="57150">
                  <a:moveTo>
                    <a:pt x="7144" y="7144"/>
                  </a:moveTo>
                  <a:lnTo>
                    <a:pt x="7144" y="19526"/>
                  </a:lnTo>
                  <a:cubicBezTo>
                    <a:pt x="7144" y="40481"/>
                    <a:pt x="24289" y="56674"/>
                    <a:pt x="44291" y="56674"/>
                  </a:cubicBezTo>
                  <a:lnTo>
                    <a:pt x="167164" y="56674"/>
                  </a:lnTo>
                  <a:cubicBezTo>
                    <a:pt x="188119" y="56674"/>
                    <a:pt x="204311" y="39529"/>
                    <a:pt x="204311" y="19526"/>
                  </a:cubicBezTo>
                  <a:lnTo>
                    <a:pt x="204311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39DA858-1E17-41E2-A370-09FD78386FD7}"/>
                </a:ext>
              </a:extLst>
            </p:cNvPr>
            <p:cNvSpPr/>
            <p:nvPr/>
          </p:nvSpPr>
          <p:spPr bwMode="gray">
            <a:xfrm>
              <a:off x="3407769" y="2427952"/>
              <a:ext cx="375181" cy="375181"/>
            </a:xfrm>
            <a:custGeom>
              <a:avLst/>
              <a:gdLst/>
              <a:ahLst/>
              <a:cxnLst/>
              <a:rect l="0" t="0" r="0" b="0"/>
              <a:pathLst>
                <a:path w="333375" h="333375">
                  <a:moveTo>
                    <a:pt x="329089" y="168116"/>
                  </a:moveTo>
                  <a:cubicBezTo>
                    <a:pt x="329089" y="257019"/>
                    <a:pt x="257019" y="329089"/>
                    <a:pt x="168116" y="329089"/>
                  </a:cubicBezTo>
                  <a:cubicBezTo>
                    <a:pt x="79214" y="329089"/>
                    <a:pt x="7144" y="257019"/>
                    <a:pt x="7144" y="168116"/>
                  </a:cubicBezTo>
                  <a:cubicBezTo>
                    <a:pt x="7144" y="79214"/>
                    <a:pt x="79214" y="7144"/>
                    <a:pt x="168116" y="7144"/>
                  </a:cubicBezTo>
                  <a:cubicBezTo>
                    <a:pt x="257019" y="7144"/>
                    <a:pt x="329089" y="79214"/>
                    <a:pt x="329089" y="168116"/>
                  </a:cubicBez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2D7D2-16E2-4E71-A0C9-3E8F510C3D69}"/>
                </a:ext>
              </a:extLst>
            </p:cNvPr>
            <p:cNvSpPr/>
            <p:nvPr/>
          </p:nvSpPr>
          <p:spPr bwMode="gray">
            <a:xfrm>
              <a:off x="3436711" y="2456894"/>
              <a:ext cx="310864" cy="310864"/>
            </a:xfrm>
            <a:custGeom>
              <a:avLst/>
              <a:gdLst/>
              <a:ahLst/>
              <a:cxnLst/>
              <a:rect l="0" t="0" r="0" b="0"/>
              <a:pathLst>
                <a:path w="276225" h="276225">
                  <a:moveTo>
                    <a:pt x="277654" y="142399"/>
                  </a:moveTo>
                  <a:cubicBezTo>
                    <a:pt x="277654" y="217098"/>
                    <a:pt x="217098" y="277654"/>
                    <a:pt x="142399" y="277654"/>
                  </a:cubicBezTo>
                  <a:cubicBezTo>
                    <a:pt x="67699" y="277654"/>
                    <a:pt x="7144" y="217098"/>
                    <a:pt x="7144" y="142399"/>
                  </a:cubicBezTo>
                  <a:cubicBezTo>
                    <a:pt x="7144" y="67699"/>
                    <a:pt x="67699" y="7144"/>
                    <a:pt x="142399" y="7144"/>
                  </a:cubicBezTo>
                  <a:cubicBezTo>
                    <a:pt x="217098" y="7144"/>
                    <a:pt x="277654" y="67699"/>
                    <a:pt x="277654" y="142399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6D67E79-9064-4B8F-BA3E-B5213A78A1AD}"/>
                </a:ext>
              </a:extLst>
            </p:cNvPr>
            <p:cNvSpPr/>
            <p:nvPr/>
          </p:nvSpPr>
          <p:spPr bwMode="gray">
            <a:xfrm>
              <a:off x="3588927" y="2609110"/>
              <a:ext cx="160792" cy="160792"/>
            </a:xfrm>
            <a:custGeom>
              <a:avLst/>
              <a:gdLst/>
              <a:ahLst/>
              <a:cxnLst/>
              <a:rect l="0" t="0" r="0" b="0"/>
              <a:pathLst>
                <a:path w="142875" h="142875">
                  <a:moveTo>
                    <a:pt x="7144" y="141446"/>
                  </a:moveTo>
                  <a:lnTo>
                    <a:pt x="7144" y="7144"/>
                  </a:lnTo>
                  <a:lnTo>
                    <a:pt x="142399" y="7144"/>
                  </a:lnTo>
                  <a:lnTo>
                    <a:pt x="142399" y="7144"/>
                  </a:lnTo>
                  <a:cubicBezTo>
                    <a:pt x="142399" y="81439"/>
                    <a:pt x="82391" y="141446"/>
                    <a:pt x="7144" y="141446"/>
                  </a:cubicBezTo>
                  <a:lnTo>
                    <a:pt x="7144" y="141446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881B2B0-E706-40DB-902E-6B6B6D6A4E6C}"/>
                </a:ext>
              </a:extLst>
            </p:cNvPr>
            <p:cNvSpPr/>
            <p:nvPr/>
          </p:nvSpPr>
          <p:spPr bwMode="gray">
            <a:xfrm>
              <a:off x="3497812" y="2517996"/>
              <a:ext cx="192950" cy="192950"/>
            </a:xfrm>
            <a:custGeom>
              <a:avLst/>
              <a:gdLst/>
              <a:ahLst/>
              <a:cxnLst/>
              <a:rect l="0" t="0" r="0" b="0"/>
              <a:pathLst>
                <a:path w="171450" h="171450">
                  <a:moveTo>
                    <a:pt x="169069" y="88106"/>
                  </a:moveTo>
                  <a:cubicBezTo>
                    <a:pt x="169069" y="132821"/>
                    <a:pt x="132821" y="169069"/>
                    <a:pt x="88106" y="169069"/>
                  </a:cubicBezTo>
                  <a:cubicBezTo>
                    <a:pt x="43392" y="169069"/>
                    <a:pt x="7144" y="132821"/>
                    <a:pt x="7144" y="88106"/>
                  </a:cubicBezTo>
                  <a:cubicBezTo>
                    <a:pt x="7144" y="43392"/>
                    <a:pt x="43392" y="7144"/>
                    <a:pt x="88106" y="7144"/>
                  </a:cubicBezTo>
                  <a:cubicBezTo>
                    <a:pt x="132821" y="7144"/>
                    <a:pt x="169069" y="43392"/>
                    <a:pt x="169069" y="88106"/>
                  </a:cubicBezTo>
                  <a:close/>
                </a:path>
              </a:pathLst>
            </a:cu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2AA46AB-18A0-4251-B4B2-A28EA46FABC6}"/>
                </a:ext>
              </a:extLst>
            </p:cNvPr>
            <p:cNvSpPr/>
            <p:nvPr/>
          </p:nvSpPr>
          <p:spPr bwMode="gray">
            <a:xfrm>
              <a:off x="3528898" y="2549081"/>
              <a:ext cx="75036" cy="75036"/>
            </a:xfrm>
            <a:custGeom>
              <a:avLst/>
              <a:gdLst/>
              <a:ahLst/>
              <a:cxnLst/>
              <a:rect l="0" t="0" r="0" b="0"/>
              <a:pathLst>
                <a:path w="66675" h="66675">
                  <a:moveTo>
                    <a:pt x="68104" y="37624"/>
                  </a:moveTo>
                  <a:cubicBezTo>
                    <a:pt x="68104" y="54457"/>
                    <a:pt x="54457" y="68104"/>
                    <a:pt x="37624" y="68104"/>
                  </a:cubicBezTo>
                  <a:cubicBezTo>
                    <a:pt x="20790" y="68104"/>
                    <a:pt x="7144" y="54457"/>
                    <a:pt x="7144" y="37624"/>
                  </a:cubicBezTo>
                  <a:cubicBezTo>
                    <a:pt x="7144" y="20790"/>
                    <a:pt x="20790" y="7144"/>
                    <a:pt x="37624" y="7144"/>
                  </a:cubicBezTo>
                  <a:cubicBezTo>
                    <a:pt x="54457" y="7144"/>
                    <a:pt x="68104" y="20790"/>
                    <a:pt x="68104" y="3762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F43424F-38F4-432B-AE52-7BC0881813F7}"/>
                </a:ext>
              </a:extLst>
            </p:cNvPr>
            <p:cNvSpPr/>
            <p:nvPr/>
          </p:nvSpPr>
          <p:spPr bwMode="gray">
            <a:xfrm>
              <a:off x="3388474" y="2416160"/>
              <a:ext cx="64317" cy="64317"/>
            </a:xfrm>
            <a:custGeom>
              <a:avLst/>
              <a:gdLst/>
              <a:ahLst/>
              <a:cxnLst/>
              <a:rect l="0" t="0" r="0" b="0"/>
              <a:pathLst>
                <a:path w="57150" h="57150">
                  <a:moveTo>
                    <a:pt x="58579" y="32861"/>
                  </a:moveTo>
                  <a:cubicBezTo>
                    <a:pt x="58579" y="47065"/>
                    <a:pt x="47065" y="58579"/>
                    <a:pt x="32861" y="58579"/>
                  </a:cubicBezTo>
                  <a:cubicBezTo>
                    <a:pt x="18658" y="58579"/>
                    <a:pt x="7144" y="47065"/>
                    <a:pt x="7144" y="32861"/>
                  </a:cubicBezTo>
                  <a:cubicBezTo>
                    <a:pt x="7144" y="18658"/>
                    <a:pt x="18658" y="7144"/>
                    <a:pt x="32861" y="7144"/>
                  </a:cubicBezTo>
                  <a:cubicBezTo>
                    <a:pt x="47065" y="7144"/>
                    <a:pt x="58579" y="18658"/>
                    <a:pt x="58579" y="32861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A05F177-6194-465B-BE2A-800E5ED64142}"/>
                </a:ext>
              </a:extLst>
            </p:cNvPr>
            <p:cNvSpPr/>
            <p:nvPr/>
          </p:nvSpPr>
          <p:spPr bwMode="gray">
            <a:xfrm>
              <a:off x="3132278" y="2392577"/>
              <a:ext cx="96475" cy="396620"/>
            </a:xfrm>
            <a:custGeom>
              <a:avLst/>
              <a:gdLst/>
              <a:ahLst/>
              <a:cxnLst/>
              <a:rect l="0" t="0" r="0" b="0"/>
              <a:pathLst>
                <a:path w="85725" h="352425">
                  <a:moveTo>
                    <a:pt x="7144" y="7144"/>
                  </a:moveTo>
                  <a:lnTo>
                    <a:pt x="83344" y="7144"/>
                  </a:lnTo>
                  <a:lnTo>
                    <a:pt x="83344" y="350044"/>
                  </a:lnTo>
                  <a:lnTo>
                    <a:pt x="7144" y="350044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3D552AA-E188-4FE9-820E-7624D3B5EABD}"/>
                </a:ext>
              </a:extLst>
            </p:cNvPr>
            <p:cNvSpPr/>
            <p:nvPr/>
          </p:nvSpPr>
          <p:spPr bwMode="gray">
            <a:xfrm>
              <a:off x="3451718" y="2316470"/>
              <a:ext cx="289425" cy="85756"/>
            </a:xfrm>
            <a:custGeom>
              <a:avLst/>
              <a:gdLst/>
              <a:ahLst/>
              <a:cxnLst/>
              <a:rect l="0" t="0" r="0" b="0"/>
              <a:pathLst>
                <a:path w="257175" h="76200">
                  <a:moveTo>
                    <a:pt x="251936" y="75724"/>
                  </a:moveTo>
                  <a:lnTo>
                    <a:pt x="7144" y="75724"/>
                  </a:lnTo>
                  <a:lnTo>
                    <a:pt x="41434" y="17621"/>
                  </a:lnTo>
                  <a:cubicBezTo>
                    <a:pt x="45244" y="10954"/>
                    <a:pt x="52864" y="7144"/>
                    <a:pt x="60484" y="7144"/>
                  </a:cubicBezTo>
                  <a:lnTo>
                    <a:pt x="198596" y="7144"/>
                  </a:lnTo>
                  <a:cubicBezTo>
                    <a:pt x="206216" y="7144"/>
                    <a:pt x="213836" y="10954"/>
                    <a:pt x="217646" y="17621"/>
                  </a:cubicBezTo>
                  <a:lnTo>
                    <a:pt x="251936" y="75724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8986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1089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51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4168068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40080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4008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B08910-F1C3-47B2-8C69-1B107282064A}"/>
              </a:ext>
            </a:extLst>
          </p:cNvPr>
          <p:cNvGrpSpPr/>
          <p:nvPr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FE7A031-B4AB-4071-98FF-24E766F9BB5C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DC7067D-3957-4163-9442-C167A0A6216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9AE235F-4F6C-4565-AADC-752626D64B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EAADF52-7CC0-4715-8BAC-4186C7CE9B0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8AC140A-9DFB-45B7-82C2-CF25166A0D41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3436FDC7-3DF0-4E6A-B4A8-7EB4FF30AAF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72FB5AA-3C69-4BB6-9C10-682E95EF1AAE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0321A7F-C5FC-4514-A3AC-41CC16FA85FD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3C4B3CE-95D2-45A5-917E-A5389B118222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270AF0-DA91-4FF8-9B1C-35937E49D88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B4AB4EC-0302-4902-B797-9B84C91FDE1B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E941D13F-2DD6-4121-8220-CC08400DD382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98F2381-17CE-4672-96D3-D3E4A8C1115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6A42BAE-DCEA-4A1A-8779-E499D67DA7B9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8D7995E7-6761-41BA-BE88-30DD0DF70D22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4D7B6AA-459B-44CF-9930-A05720C41315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EBE7D0E-F0D6-4EA3-A151-C26BF3138977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118A379-1639-4C1C-9E5B-A39F1CD0A9D9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DE972F-9FF1-4743-BF7F-15CC5403A6C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95596FA-D3B2-4953-81FC-9958337AF5DC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D57090A-B887-4CA7-A022-90564F12A9A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9749B2E-C284-42A2-A061-B635FBBBD461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A74F4CD-889D-4E91-AB27-CCB11E8677AE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CE97AB5-F3D1-4D1A-8F2F-166F6F85A189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5281A29-9018-48AF-8B81-EB9F71FE5ABA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B1B3F07-773E-4FC0-9A04-73F52683190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19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MS logo gray - EMF" descr="Microsoft logo, gray text version">
            <a:extLst>
              <a:ext uri="{FF2B5EF4-FFF2-40B4-BE49-F238E27FC236}">
                <a16:creationId xmlns:a16="http://schemas.microsoft.com/office/drawing/2014/main" id="{8804C2B3-3878-4889-940D-3F3386B945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586080"/>
            <a:ext cx="1366440" cy="2926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B2E4F62-54DC-4435-AA29-18599C177284}"/>
              </a:ext>
            </a:extLst>
          </p:cNvPr>
          <p:cNvSpPr/>
          <p:nvPr userDrawn="1"/>
        </p:nvSpPr>
        <p:spPr bwMode="gray">
          <a:xfrm>
            <a:off x="293044" y="1170431"/>
            <a:ext cx="11604624" cy="5393881"/>
          </a:xfrm>
          <a:prstGeom prst="rect">
            <a:avLst/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FAD87F-DBF5-4E2F-A61B-3CCEC5C7D0B9}"/>
              </a:ext>
            </a:extLst>
          </p:cNvPr>
          <p:cNvGrpSpPr/>
          <p:nvPr userDrawn="1"/>
        </p:nvGrpSpPr>
        <p:grpSpPr bwMode="ltGray">
          <a:xfrm>
            <a:off x="8710812" y="1771650"/>
            <a:ext cx="3481189" cy="4196081"/>
            <a:chOff x="8710812" y="1771650"/>
            <a:chExt cx="3481189" cy="4196081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6B0365F1-E7DF-4958-962E-9FFD3A39414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3720628"/>
              <a:ext cx="531187" cy="974975"/>
            </a:xfrm>
            <a:custGeom>
              <a:avLst/>
              <a:gdLst>
                <a:gd name="T0" fmla="*/ 547 w 547"/>
                <a:gd name="T1" fmla="*/ 704 h 1004"/>
                <a:gd name="T2" fmla="*/ 0 w 547"/>
                <a:gd name="T3" fmla="*/ 1004 h 1004"/>
                <a:gd name="T4" fmla="*/ 0 w 547"/>
                <a:gd name="T5" fmla="*/ 300 h 1004"/>
                <a:gd name="T6" fmla="*/ 547 w 547"/>
                <a:gd name="T7" fmla="*/ 0 h 1004"/>
                <a:gd name="T8" fmla="*/ 547 w 547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4"/>
                  </a:moveTo>
                  <a:lnTo>
                    <a:pt x="0" y="1004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4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39253E4C-431D-4257-8CC7-C1456CD2F32D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8040" y="3720628"/>
              <a:ext cx="532157" cy="974975"/>
            </a:xfrm>
            <a:custGeom>
              <a:avLst/>
              <a:gdLst>
                <a:gd name="T0" fmla="*/ 0 w 548"/>
                <a:gd name="T1" fmla="*/ 704 h 1004"/>
                <a:gd name="T2" fmla="*/ 548 w 548"/>
                <a:gd name="T3" fmla="*/ 1004 h 1004"/>
                <a:gd name="T4" fmla="*/ 548 w 548"/>
                <a:gd name="T5" fmla="*/ 300 h 1004"/>
                <a:gd name="T6" fmla="*/ 0 w 548"/>
                <a:gd name="T7" fmla="*/ 0 h 1004"/>
                <a:gd name="T8" fmla="*/ 0 w 548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4"/>
                  </a:moveTo>
                  <a:lnTo>
                    <a:pt x="548" y="1004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4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E928826C-9C74-4194-A556-98EC9A96F67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4404276"/>
              <a:ext cx="1063344" cy="586538"/>
            </a:xfrm>
            <a:custGeom>
              <a:avLst/>
              <a:gdLst>
                <a:gd name="T0" fmla="*/ 547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7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7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7ACB5DE1-DAC6-4C99-B2CC-0EB12CE0D5F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5D630C8B-3A7C-4321-A3EF-B1D0A698F7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2969" y="2748567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2A590461-2675-4E4A-B9BB-BF5471E895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3434156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48EAECFD-0CA3-492F-BA94-22EF6EB2205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62FFEC32-2F2F-43F4-9C21-7F15A26966A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3434157"/>
              <a:ext cx="1063345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  <a:gd name="connsiteX0" fmla="*/ 5005 w 10000"/>
                <a:gd name="connsiteY0" fmla="*/ 0 h 10000"/>
                <a:gd name="connsiteX1" fmla="*/ 0 w 10000"/>
                <a:gd name="connsiteY1" fmla="*/ 4967 h 10000"/>
                <a:gd name="connsiteX2" fmla="*/ 5048 w 10000"/>
                <a:gd name="connsiteY2" fmla="*/ 10000 h 10000"/>
                <a:gd name="connsiteX3" fmla="*/ 10000 w 10000"/>
                <a:gd name="connsiteY3" fmla="*/ 4967 h 10000"/>
                <a:gd name="connsiteX4" fmla="*/ 5005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5005" y="0"/>
                  </a:moveTo>
                  <a:lnTo>
                    <a:pt x="0" y="4967"/>
                  </a:lnTo>
                  <a:lnTo>
                    <a:pt x="5048" y="10000"/>
                  </a:lnTo>
                  <a:lnTo>
                    <a:pt x="10000" y="4967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647709D2-F4CC-4414-B183-427A6D2A22A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1823" y="2748566"/>
              <a:ext cx="534332" cy="982635"/>
            </a:xfrm>
            <a:custGeom>
              <a:avLst/>
              <a:gdLst>
                <a:gd name="T0" fmla="*/ 0 w 548"/>
                <a:gd name="T1" fmla="*/ 706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6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72928ABA-DF2E-4C8E-B194-7FA52822981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3616" y="3434158"/>
              <a:ext cx="1060195" cy="586539"/>
            </a:xfrm>
            <a:custGeom>
              <a:avLst/>
              <a:gdLst>
                <a:gd name="T0" fmla="*/ 548 w 1096"/>
                <a:gd name="T1" fmla="*/ 0 h 604"/>
                <a:gd name="T2" fmla="*/ 0 w 1096"/>
                <a:gd name="T3" fmla="*/ 300 h 604"/>
                <a:gd name="T4" fmla="*/ 560 w 1096"/>
                <a:gd name="T5" fmla="*/ 604 h 604"/>
                <a:gd name="T6" fmla="*/ 1096 w 1096"/>
                <a:gd name="T7" fmla="*/ 300 h 604"/>
                <a:gd name="T8" fmla="*/ 548 w 1096"/>
                <a:gd name="T9" fmla="*/ 0 h 604"/>
                <a:gd name="connsiteX0" fmla="*/ 5000 w 9956"/>
                <a:gd name="connsiteY0" fmla="*/ 0 h 10000"/>
                <a:gd name="connsiteX1" fmla="*/ 0 w 9956"/>
                <a:gd name="connsiteY1" fmla="*/ 4967 h 10000"/>
                <a:gd name="connsiteX2" fmla="*/ 5109 w 9956"/>
                <a:gd name="connsiteY2" fmla="*/ 10000 h 10000"/>
                <a:gd name="connsiteX3" fmla="*/ 9956 w 9956"/>
                <a:gd name="connsiteY3" fmla="*/ 4967 h 10000"/>
                <a:gd name="connsiteX4" fmla="*/ 5000 w 995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56" h="10000">
                  <a:moveTo>
                    <a:pt x="5000" y="0"/>
                  </a:moveTo>
                  <a:lnTo>
                    <a:pt x="0" y="4967"/>
                  </a:lnTo>
                  <a:lnTo>
                    <a:pt x="5109" y="10000"/>
                  </a:lnTo>
                  <a:lnTo>
                    <a:pt x="9956" y="4967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5A52C6C9-8220-4E26-B41D-1AA4F49DF9B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1771650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548CD94-9B34-4B91-BB2B-8736861E89E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1673" y="1771650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CFFFDB94-105D-4570-A938-4AD7CE4AE78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2457240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AC2A78A9-4071-45DC-BAE8-1C643EDD9B0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1" y="1771650"/>
              <a:ext cx="531187" cy="976917"/>
            </a:xfrm>
            <a:custGeom>
              <a:avLst/>
              <a:gdLst>
                <a:gd name="T0" fmla="*/ 547 w 547"/>
                <a:gd name="T1" fmla="*/ 706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0EEF9B-FB8E-409B-A24F-BD7570B8820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895988" y="1771650"/>
              <a:ext cx="296013" cy="847641"/>
            </a:xfrm>
            <a:custGeom>
              <a:avLst/>
              <a:gdLst>
                <a:gd name="connsiteX0" fmla="*/ 0 w 296013"/>
                <a:gd name="connsiteY0" fmla="*/ 0 h 847641"/>
                <a:gd name="connsiteX1" fmla="*/ 296013 w 296013"/>
                <a:gd name="connsiteY1" fmla="*/ 162051 h 847641"/>
                <a:gd name="connsiteX2" fmla="*/ 296013 w 296013"/>
                <a:gd name="connsiteY2" fmla="*/ 847641 h 847641"/>
                <a:gd name="connsiteX3" fmla="*/ 0 w 296013"/>
                <a:gd name="connsiteY3" fmla="*/ 685590 h 84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13" h="847641">
                  <a:moveTo>
                    <a:pt x="0" y="0"/>
                  </a:moveTo>
                  <a:lnTo>
                    <a:pt x="296013" y="162051"/>
                  </a:lnTo>
                  <a:lnTo>
                    <a:pt x="296013" y="847641"/>
                  </a:lnTo>
                  <a:lnTo>
                    <a:pt x="0" y="685590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90FC8DE-C4AD-4BD3-9506-276C17F0C33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0" y="2457240"/>
              <a:ext cx="827200" cy="593577"/>
            </a:xfrm>
            <a:custGeom>
              <a:avLst/>
              <a:gdLst>
                <a:gd name="connsiteX0" fmla="*/ 531141 w 827200"/>
                <a:gd name="connsiteY0" fmla="*/ 0 h 593577"/>
                <a:gd name="connsiteX1" fmla="*/ 827200 w 827200"/>
                <a:gd name="connsiteY1" fmla="*/ 162066 h 593577"/>
                <a:gd name="connsiteX2" fmla="*/ 827200 w 827200"/>
                <a:gd name="connsiteY2" fmla="*/ 425095 h 593577"/>
                <a:gd name="connsiteX3" fmla="*/ 529758 w 827200"/>
                <a:gd name="connsiteY3" fmla="*/ 593577 h 593577"/>
                <a:gd name="connsiteX4" fmla="*/ 0 w 827200"/>
                <a:gd name="connsiteY4" fmla="*/ 291334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200" h="593577">
                  <a:moveTo>
                    <a:pt x="531141" y="0"/>
                  </a:moveTo>
                  <a:lnTo>
                    <a:pt x="827200" y="162066"/>
                  </a:lnTo>
                  <a:lnTo>
                    <a:pt x="827200" y="425095"/>
                  </a:lnTo>
                  <a:lnTo>
                    <a:pt x="529758" y="593577"/>
                  </a:lnTo>
                  <a:lnTo>
                    <a:pt x="0" y="291334"/>
                  </a:lnTo>
                  <a:close/>
                </a:path>
              </a:pathLst>
            </a:custGeom>
            <a:solidFill>
              <a:srgbClr val="303030"/>
            </a:solidFill>
            <a:ln w="9525">
              <a:solidFill>
                <a:srgbClr val="30303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/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77297A5A-69AC-4DF4-95F9-A09D48D814E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4400391"/>
              <a:ext cx="531187" cy="976917"/>
            </a:xfrm>
            <a:custGeom>
              <a:avLst/>
              <a:gdLst>
                <a:gd name="T0" fmla="*/ 547 w 547"/>
                <a:gd name="T1" fmla="*/ 707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7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7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E65087DC-7AC8-4AA7-9010-A067ADE1CF79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47210" y="4400391"/>
              <a:ext cx="532157" cy="976917"/>
            </a:xfrm>
            <a:custGeom>
              <a:avLst/>
              <a:gdLst>
                <a:gd name="T0" fmla="*/ 0 w 548"/>
                <a:gd name="T1" fmla="*/ 707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7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7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3B4C2EBB-4C89-4380-A5E7-A7BD40C2B90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5086952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0D7CD4FA-6D18-4E1F-9C7D-91AA2E32B2B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4697545"/>
              <a:ext cx="531187" cy="974975"/>
            </a:xfrm>
            <a:custGeom>
              <a:avLst/>
              <a:gdLst>
                <a:gd name="T0" fmla="*/ 547 w 547"/>
                <a:gd name="T1" fmla="*/ 705 h 1004"/>
                <a:gd name="T2" fmla="*/ 0 w 547"/>
                <a:gd name="T3" fmla="*/ 1004 h 1004"/>
                <a:gd name="T4" fmla="*/ 0 w 547"/>
                <a:gd name="T5" fmla="*/ 298 h 1004"/>
                <a:gd name="T6" fmla="*/ 547 w 547"/>
                <a:gd name="T7" fmla="*/ 0 h 1004"/>
                <a:gd name="T8" fmla="*/ 547 w 547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5"/>
                  </a:moveTo>
                  <a:lnTo>
                    <a:pt x="0" y="1004"/>
                  </a:lnTo>
                  <a:lnTo>
                    <a:pt x="0" y="298"/>
                  </a:lnTo>
                  <a:lnTo>
                    <a:pt x="547" y="0"/>
                  </a:lnTo>
                  <a:lnTo>
                    <a:pt x="547" y="705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5">
              <a:extLst>
                <a:ext uri="{FF2B5EF4-FFF2-40B4-BE49-F238E27FC236}">
                  <a16:creationId xmlns:a16="http://schemas.microsoft.com/office/drawing/2014/main" id="{5D06D6BE-8F81-4F1F-9E44-429E129C195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51709" y="4697545"/>
              <a:ext cx="532157" cy="974975"/>
            </a:xfrm>
            <a:custGeom>
              <a:avLst/>
              <a:gdLst>
                <a:gd name="T0" fmla="*/ 0 w 548"/>
                <a:gd name="T1" fmla="*/ 705 h 1004"/>
                <a:gd name="T2" fmla="*/ 548 w 548"/>
                <a:gd name="T3" fmla="*/ 1004 h 1004"/>
                <a:gd name="T4" fmla="*/ 548 w 548"/>
                <a:gd name="T5" fmla="*/ 298 h 1004"/>
                <a:gd name="T6" fmla="*/ 0 w 548"/>
                <a:gd name="T7" fmla="*/ 0 h 1004"/>
                <a:gd name="T8" fmla="*/ 0 w 548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5"/>
                  </a:moveTo>
                  <a:lnTo>
                    <a:pt x="548" y="1004"/>
                  </a:lnTo>
                  <a:lnTo>
                    <a:pt x="548" y="298"/>
                  </a:lnTo>
                  <a:lnTo>
                    <a:pt x="0" y="0"/>
                  </a:lnTo>
                  <a:lnTo>
                    <a:pt x="0" y="705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3F7CF64D-F067-41E4-8D9F-41FF3897282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5382163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4899085C-4B16-41A5-A2CB-5D4798A0322E}"/>
              </a:ext>
            </a:extLst>
          </p:cNvPr>
          <p:cNvSpPr/>
          <p:nvPr userDrawn="1"/>
        </p:nvSpPr>
        <p:spPr bwMode="white">
          <a:xfrm>
            <a:off x="5791479" y="3074916"/>
            <a:ext cx="2321486" cy="1405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Learn.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Connect.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Explore.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CF5E403F-D2DC-4030-8392-9E3E0A38A1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white">
          <a:xfrm>
            <a:off x="1174192" y="3183752"/>
            <a:ext cx="2712307" cy="13672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78723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DDC08157-A48C-4ACA-A5BB-EE2A866E1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2979539"/>
            <a:ext cx="5943600" cy="553998"/>
          </a:xfrm>
        </p:spPr>
        <p:txBody>
          <a:bodyPr anchor="b" anchorCtr="0">
            <a:spAutoFit/>
          </a:bodyPr>
          <a:lstStyle>
            <a:lvl1pPr>
              <a:defRPr/>
            </a:lvl1pPr>
          </a:lstStyle>
          <a:p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1" y="3962400"/>
            <a:ext cx="59436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F4249-981E-4054-9F37-C6C7DFAB3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7757" y="585788"/>
            <a:ext cx="2691631" cy="276999"/>
          </a:xfrm>
          <a:solidFill>
            <a:srgbClr val="E6E6E6">
              <a:alpha val="75000"/>
            </a:srgbClr>
          </a:solidFill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800" kern="1200" spc="0" baseline="0" dirty="0">
                <a:gradFill>
                  <a:gsLst>
                    <a:gs pos="23466">
                      <a:schemeClr val="bg2">
                        <a:lumMod val="50000"/>
                      </a:schemeClr>
                    </a:gs>
                    <a:gs pos="56000">
                      <a:schemeClr val="bg2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>
                <a:latin typeface="+mj-lt"/>
              </a:rPr>
              <a:t>Session code here</a:t>
            </a: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CBAFEF-FDA0-4148-B6F8-D1D9029A0218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9BE868E-A240-4959-BD66-6BC44EE5A4A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DDB4654-32A2-47CE-B324-C597C756E402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18BE353-242E-4429-9D4C-1D50CEEC277C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2B25198-469F-44A8-946B-689A24DC3C72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5460766-0EE4-4C99-BD2E-1BAD7FD9C3AC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FBC909F-DC50-4DDC-91C9-2509E0F5633F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0DC1718-52A4-4705-AE14-45A352ACBC2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51C16AF-F6FA-4CD2-B0A5-3663CD02799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A105041-F999-49D6-BE4B-7630F1204F6C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190B08C-67D4-4DAD-8158-2B4D4A1318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43F7B37-FD03-4D73-932B-77D49AB6A515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F01A60D-F904-4399-87EA-23E33C45969F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450C50C-26FC-42C5-BA39-AE97627B772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88924B0-E78A-4770-AF30-C78056E7AAAB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8AB0228-AC44-413D-A029-1BBF7B18CBCC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9C067BE-7550-4D8F-9A42-B78AB594CD54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4D97435-6932-4E2A-A217-DEA06FDA510A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F9C9FB6-79F2-41F1-872D-2184B91C8E00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577AEC4-9502-4D2D-B373-2F1CB4EFF9B8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13EA48F-163A-410A-8C97-A08AA1B2EE50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E1E199B-B230-4884-9F60-9B781B11B8FF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B98E4A3-2599-4DEB-8ECC-F004500FBF6A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6B74F55-4583-4B26-A4E0-71C00B14AFF6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C4D1900-D812-4B27-AC50-B2795AD953C3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83ECFC2-9749-4525-973B-EAA0BC0FC62B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A3ABF7E-B2D4-4B7A-9B6E-0EB3223E4EE4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311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84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64173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011A0-0CD8-4E80-B730-DAFB32E90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2D898-8145-4287-8F72-09C223DBA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84F33-D136-4091-A82B-C748FF3C2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CD5CE-AE06-4DEB-8EC4-2486ACB39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2F1A2-373C-4224-A323-26BD74D28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0F141-A68D-4A6B-A484-10E697B1A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052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3474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260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07943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11601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BDF1DC1-6319-E742-86BB-EE3D80CF1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4" y="1108104"/>
            <a:ext cx="11018520" cy="307777"/>
          </a:xfrm>
        </p:spPr>
        <p:txBody>
          <a:bodyPr/>
          <a:lstStyle>
            <a:lvl1pPr marL="0" indent="0">
              <a:buNone/>
              <a:defRPr sz="2000" b="1" i="0">
                <a:solidFill>
                  <a:schemeClr val="accent3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29533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35203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200F7B6E-608C-4712-A939-BEBE059E295A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DC5E8A2-8275-4F90-BA55-9B66D81C4A9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C563208-4732-48A3-81E6-533A2E2DD53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D0ADC22-C4D5-4BE8-99A8-91566ADDBF5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1C4D457-0F93-4853-AB02-01C200DE6658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8D605B0-4DEE-4101-AC83-CD1D15D14DB9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EF14ED5-2275-4C01-96DD-1D24FE9FD6EE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F31E8C76-6A67-4E1C-BCC4-8D2ABCC0212A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ABDD9FA-82C7-4E69-9895-354AD0BDD19E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A7CD18E-2839-44B2-9BA7-6356529D686A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B7E64CE-434E-410A-823C-4872E71DD278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D92AA81-D52A-4877-AE2C-AB5B4D374D19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E84D11A-0DE4-40A8-BB80-889FF30CCE03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80E0B5D-2F12-4C6E-92C5-3765C579ADE8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65DAB00-242D-4D78-B6BF-F678C14B519F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824698C-3D67-4D42-9DE6-531F5A0C7EA3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699246CD-F05A-4044-B7A4-384A7B272509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06930CAB-4305-4191-AD01-9D22AAD264D9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FBC50E9-9F0E-4D62-9AA6-DC145681D1EA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9610B7D-2856-472A-B98F-5684402C6C99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5173E078-D753-4C8F-98BB-75D0CBE314FE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AA82456-62CD-4C42-91A4-3FFD8F19BCBD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1ABB687-FC0A-4A48-8466-BF8A1129E230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EEA91BF-1A44-4FB0-92F0-23098E7BBFCD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11C6A8E-CEC6-4129-9FB2-A426C6CE84EB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05B8F1F-9F8A-42BF-8770-AEABCEC35D18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6EE7F2A-0858-47D2-B1D0-D33BCD933AB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DF5D6DE-2629-4577-9B98-7A1666013D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1" y="2579648"/>
            <a:ext cx="3768898" cy="553998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1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Enter title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1" y="3535541"/>
            <a:ext cx="3769300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73671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59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9" pos="2993">
          <p15:clr>
            <a:srgbClr val="C35E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C39AAC9F-C8B8-422E-93FC-08A064104000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09379AA-B540-4886-8794-46BA10F3D91B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9E5BC201-014B-48F5-BAC0-4FBBACCBF586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72CD027-1ABE-4E4A-BE9E-EF73250F92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2C85D91-63CC-4FF7-A826-BE886CDB017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E55C67E6-D930-403F-9550-70EC2A102AB5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DB9C074-A5A6-4082-9FCD-D487FD8013E5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E3D79EB-E5E0-4CA3-A7CE-50069CC73F1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2F892FB-2465-40CF-A81F-AC989DC09CE4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8BADF38-50C7-4E4B-AA00-660BF4161C96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51B782C-38CF-4C16-8A55-9C1BEA5AF3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1A234A0-3B09-4E85-880A-C885FBEE2401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6516D46-39CD-420E-9263-03065B10F8F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B28F64C-F49A-4F09-A9C2-8502680A64D7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AE00412-2C1C-4CAB-B1D4-B046A4B37C24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1030AB7-3DE7-407A-98DE-751351FCBFB5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0074BD83-98DD-4084-9D1E-CDACFD005AFF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7C85498-5D07-457D-BA73-99E2EB50130B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DF2CE11-90A6-43A8-B2DC-45295F10CB64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65F154A-ABA1-4F9A-97F8-C50108DD1A97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4AC8DFE-7BB0-4D98-AA21-405DB4B06225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39938CF-5CFF-4707-BBDD-DD19FA0A50F1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3332E5E-0308-4370-A841-A20570A69BDF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E46D602-7D42-411E-8BA6-6F74E13FE60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3F344C1-9929-4E86-BB1A-05E12D1570DF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6933AFD-19AA-49B8-BCF7-2D0EAA89273D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FB75AC2-D122-402F-B448-B0118576BB4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3769475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body text</a:t>
            </a:r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D9BE8EAA-F7ED-46CD-A31F-E4299C08F5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1070091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40080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4008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B08910-F1C3-47B2-8C69-1B107282064A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FE7A031-B4AB-4071-98FF-24E766F9BB5C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DC7067D-3957-4163-9442-C167A0A6216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9AE235F-4F6C-4565-AADC-752626D64B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EAADF52-7CC0-4715-8BAC-4186C7CE9B0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8AC140A-9DFB-45B7-82C2-CF25166A0D41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3436FDC7-3DF0-4E6A-B4A8-7EB4FF30AAF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72FB5AA-3C69-4BB6-9C10-682E95EF1AAE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0321A7F-C5FC-4514-A3AC-41CC16FA85FD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3C4B3CE-95D2-45A5-917E-A5389B118222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270AF0-DA91-4FF8-9B1C-35937E49D88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B4AB4EC-0302-4902-B797-9B84C91FDE1B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E941D13F-2DD6-4121-8220-CC08400DD382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98F2381-17CE-4672-96D3-D3E4A8C1115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6A42BAE-DCEA-4A1A-8779-E499D67DA7B9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8D7995E7-6761-41BA-BE88-30DD0DF70D22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4D7B6AA-459B-44CF-9930-A05720C41315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EBE7D0E-F0D6-4EA3-A151-C26BF3138977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118A379-1639-4C1C-9E5B-A39F1CD0A9D9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DE972F-9FF1-4743-BF7F-15CC5403A6C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95596FA-D3B2-4953-81FC-9958337AF5DC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D57090A-B887-4CA7-A022-90564F12A9A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9749B2E-C284-42A2-A061-B635FBBBD461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A74F4CD-889D-4E91-AB27-CCB11E8677AE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CE97AB5-F3D1-4D1A-8F2F-166F6F85A189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5281A29-9018-48AF-8B81-EB9F71FE5ABA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B1B3F07-773E-4FC0-9A04-73F52683190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342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867548-8B9A-436D-9AB6-D7EA0AC78267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298AA2D-C933-41C0-B3A0-5E1B5429C617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E45CCA4-1611-4A15-8D76-0CD4304233D4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B20432D-F3B6-4212-B616-45AD62D0A8BA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CB285A8-E7EF-4B70-8B71-2D09BE26853D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D552378-B8A4-40F9-8A64-367F9EC304F0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DED4FF8-FEAE-4CC0-8F5B-9FC2B47E570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4DD2AD2-299E-4049-881B-2BC838B6DB02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30A103C-9EC8-479D-9AEA-2FA30D0B683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FF762A67-8800-4EDC-ACA0-235237807007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C1E21E3-4EFA-46DB-B62D-888B912FEC3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C90FB2C-AED4-45EF-B005-A6F9315E6638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9EFEACE-63D5-4DE9-AE7A-022D10CBBAD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83FC86B-2504-437F-9155-736D3776FBC0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BE281D9-0C46-4685-8A97-79D102C868ED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B982782-C326-41A6-88DF-60D0069AAC1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69C78E5-CDD7-45AD-9FAC-A193057F255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95E678CA-56AB-4822-8F79-1B384711F464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4D454C8-0C5D-4654-B977-447674D5459E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D26513-923A-4E4E-88AB-484CF7F390D1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5F3DAB6-E46E-498F-AC8D-245DB12E86FA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FF22795-13BD-4A36-8B98-FAE4B2B9567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6E68192-BBC2-4E66-BC2E-A6F5E839A4EC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74CE4AB-E3EC-4485-A9DB-D3875DE15509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8D9197E-BD70-40A3-872D-2F635C47602A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A35C218-6C8E-4E07-9EA7-15A37B43AD66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47F6A62-B1EC-420D-A385-9A9A03966E9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32636-ADD5-4952-BCB8-887C7D169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69456-B05A-4CAD-90CF-079C32174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095CF1-75B4-4048-AE71-A920744CB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0FA6E8-67EB-4750-A249-24039A5B44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418153-C2D2-4641-863F-3F1B03AF11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4BE24E-DDC3-4D2A-85B4-6845B8DE6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599ED1-CA1A-4972-97DD-574FAD22F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18E5F5-6701-439F-B8FD-AA9348C12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802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BF7881-8D09-4F22-B10B-0916A242A2CD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5B1D67C-D600-4009-9F96-DBD9F692B67A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89ED409-83AE-42D1-A29E-F5ACE1D5379C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47E83EE-C7AB-4851-AC1F-A2E965DE8A4F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17874BE-F982-46B6-83B3-569DB8A26C11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72B84FE-1FBD-4DB0-A1BB-1D393BABFD96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0612185-AF46-47F9-B984-65C416463817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F4FE628-8992-4D3C-9177-54650A419B37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EB1F0C1-51BC-433D-B643-499296AD9EB3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F95DA3E-A7A9-4898-8537-3057A04A80B1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A0885F40-F98C-4749-AF50-8D882201C7B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DF4BDA5-0196-465B-9592-AD537FCE4B9C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C953882-CF21-4072-808A-AFC6C6427081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4ACD3F6-35BF-4463-9A90-5F5B9025D6D9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6E0228F-415B-4662-977D-90C5D263A103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BA85FE8-C6CE-42AD-9924-C426CEBA2C5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0FBB4D3-1D1C-41F7-856E-89287C5609D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F5EE762-48D4-46D8-8ECD-7595053F7D6E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602528A-0204-4F83-A3CC-B19E5ED41C75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70E694A-2FDE-4ED0-B17A-283BAEEEBC3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014F876-92BB-450A-A3A6-EB7B6C2CB558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AFE4E51-6693-4C7C-9EE7-633EA9AAA2AC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522550D5-A578-4C33-B405-092D50801565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A5C88A0-A89F-42B9-B5E5-623E0E0D755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4AD7328-AEE6-43BE-8744-DE52D5F8CC2E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0DC1356-0D84-4394-B0FF-A91903B8585E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CA4391C-EE34-4D39-AC03-6D3272F213DC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502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0106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55133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MS logo gray - EMF" descr="Microsoft logo, gray text version">
            <a:extLst>
              <a:ext uri="{FF2B5EF4-FFF2-40B4-BE49-F238E27FC236}">
                <a16:creationId xmlns:a16="http://schemas.microsoft.com/office/drawing/2014/main" id="{C2F26819-B90F-4C18-ACFE-2E5E212772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17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951025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91E3-2C2A-4AB3-B51D-588316BBD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15FF4-654B-44F1-8E99-8C0A39FA1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48ABD-9E35-4A55-A97D-8C5D0CCC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6F61-9256-4462-923F-18C6669F4E3D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3C84B-BCFF-4B22-94CC-F2ADC89A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8BBE5-6DD0-464D-BA3E-1347C8F8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76E9F-560D-46BA-A360-65CCF2F88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938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55995" y="2126198"/>
            <a:ext cx="3618381" cy="260249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03151" y="2126198"/>
            <a:ext cx="3607487" cy="2602491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9413" y="2126198"/>
            <a:ext cx="3623050" cy="260249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380229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4927922"/>
            <a:ext cx="3618381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accent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00039" y="4927922"/>
            <a:ext cx="3618381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>
                <a:solidFill>
                  <a:schemeClr val="accent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44083" y="4927922"/>
            <a:ext cx="3618381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>
                <a:solidFill>
                  <a:schemeClr val="accent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822994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1353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95000"/>
              </a:lnSpc>
              <a:defRPr sz="2745" strike="noStrike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9771426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oto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55995" y="2126198"/>
            <a:ext cx="2680310" cy="260249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331127" y="2126198"/>
            <a:ext cx="2680310" cy="2602491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201313" y="2126198"/>
            <a:ext cx="2685255" cy="260249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380229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4927922"/>
            <a:ext cx="2680310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accent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328015" y="4927923"/>
            <a:ext cx="2688404" cy="1647156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accent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05983" y="4927923"/>
            <a:ext cx="2676855" cy="1647156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accent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0FBAABB-8ABE-4DF0-9DD5-8ECEDF9355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81389" y="4927923"/>
            <a:ext cx="2676855" cy="1647156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accent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A0D378B7-60EE-4BF0-A0E6-1B3DCDED34E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77208" y="2126198"/>
            <a:ext cx="2685255" cy="260249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57586213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vers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2A160-B8AA-45E8-9474-E52886E4D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0904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19C11-594B-4E41-8F0A-FE2ED36ED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B41EBF-C39E-4C66-8DF4-59F25AA02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FBA72-A3EC-4D95-8FE7-05F4D6EA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640D2-00F2-4DA6-9E2F-EB297490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92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3</a:t>
            </a:r>
          </a:p>
        </p:txBody>
      </p:sp>
    </p:spTree>
    <p:extLst>
      <p:ext uri="{BB962C8B-B14F-4D97-AF65-F5344CB8AC3E}">
        <p14:creationId xmlns:p14="http://schemas.microsoft.com/office/powerpoint/2010/main" val="319339355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721" y="0"/>
            <a:ext cx="12231436" cy="685800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263885" y="4618989"/>
            <a:ext cx="6276593" cy="358307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489189"/>
            <a:ext cx="12192000" cy="5368812"/>
          </a:xfrm>
          <a:prstGeom prst="rect">
            <a:avLst/>
          </a:prstGeom>
          <a:gradFill>
            <a:gsLst>
              <a:gs pos="0">
                <a:srgbClr val="010A07">
                  <a:alpha val="0"/>
                </a:srgbClr>
              </a:gs>
              <a:gs pos="74000">
                <a:srgbClr val="010A07">
                  <a:alpha val="7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3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766382" y="2798028"/>
            <a:ext cx="10659236" cy="1255173"/>
          </a:xfrm>
          <a:noFill/>
        </p:spPr>
        <p:txBody>
          <a:bodyPr lIns="146304" tIns="91440" rIns="146304" bIns="0" anchor="ctr" anchorCtr="0"/>
          <a:lstStyle>
            <a:lvl1pPr marL="0" algn="ctr" defTabSz="896386" rtl="0" eaLnBrk="1" latinLnBrk="0" hangingPunct="1">
              <a:defRPr lang="en-US" sz="4902" b="0" kern="1200" spc="-147" dirty="0">
                <a:solidFill>
                  <a:srgbClr val="FFFFFF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50081" y="4063056"/>
            <a:ext cx="10705924" cy="476135"/>
          </a:xfrm>
        </p:spPr>
        <p:txBody>
          <a:bodyPr tIns="0" bIns="109728">
            <a:noAutofit/>
          </a:bodyPr>
          <a:lstStyle>
            <a:lvl1pPr marL="0" indent="0" algn="ctr" defTabSz="896386" rtl="0" eaLnBrk="1" latinLnBrk="0" hangingPunct="1">
              <a:spcBef>
                <a:spcPts val="0"/>
              </a:spcBef>
              <a:buNone/>
              <a:defRPr lang="en-US" sz="2451" kern="1200" spc="-147" baseline="0" dirty="0" smtClean="0">
                <a:solidFill>
                  <a:srgbClr val="FFFFFF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9" y="200257"/>
            <a:ext cx="2004978" cy="7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8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96" y="475461"/>
            <a:ext cx="11156075" cy="806897"/>
          </a:xfrm>
        </p:spPr>
        <p:txBody>
          <a:bodyPr/>
          <a:lstStyle>
            <a:lvl1pPr marL="0" algn="l" defTabSz="896218" rtl="0" eaLnBrk="1" latinLnBrk="0" hangingPunct="1">
              <a:spcBef>
                <a:spcPct val="0"/>
              </a:spcBef>
              <a:buNone/>
              <a:defRPr lang="en-US" sz="3600" b="0" i="0" u="none" kern="1200" spc="-147" baseline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6768779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96" y="475461"/>
            <a:ext cx="11156075" cy="806897"/>
          </a:xfrm>
        </p:spPr>
        <p:txBody>
          <a:bodyPr/>
          <a:lstStyle>
            <a:lvl1pPr marL="0" algn="l" defTabSz="896218" rtl="0" eaLnBrk="1" latinLnBrk="0" hangingPunct="1">
              <a:spcBef>
                <a:spcPct val="0"/>
              </a:spcBef>
              <a:buNone/>
              <a:defRPr lang="en-US" sz="3600" b="0" i="0" u="none" kern="1200" spc="-147" baseline="0" dirty="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208211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96" y="475461"/>
            <a:ext cx="11156075" cy="749865"/>
          </a:xfrm>
        </p:spPr>
        <p:txBody>
          <a:bodyPr/>
          <a:lstStyle>
            <a:lvl1pPr marL="0" algn="l" defTabSz="896218" rtl="0" eaLnBrk="1" latinLnBrk="0" hangingPunct="1">
              <a:spcBef>
                <a:spcPct val="0"/>
              </a:spcBef>
              <a:buNone/>
              <a:defRPr lang="en-US" sz="3600" b="0" i="0" u="none" kern="1200" spc="-147" baseline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3F8DDF-804C-3D48-8D8B-801BAAC3EB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13" y="1124512"/>
            <a:ext cx="11156950" cy="461665"/>
          </a:xfrm>
        </p:spPr>
        <p:txBody>
          <a:bodyPr/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485847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6B6218-86A9-8E4F-9C72-9F7954C366F1}"/>
              </a:ext>
            </a:extLst>
          </p:cNvPr>
          <p:cNvSpPr/>
          <p:nvPr userDrawn="1"/>
        </p:nvSpPr>
        <p:spPr bwMode="auto">
          <a:xfrm>
            <a:off x="1" y="487"/>
            <a:ext cx="6098405" cy="685702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96" y="475462"/>
            <a:ext cx="5251121" cy="651772"/>
          </a:xfrm>
        </p:spPr>
        <p:txBody>
          <a:bodyPr/>
          <a:lstStyle>
            <a:lvl1pPr marL="0" algn="l" defTabSz="896218" rtl="0" eaLnBrk="1" latinLnBrk="0" hangingPunct="1">
              <a:spcBef>
                <a:spcPct val="0"/>
              </a:spcBef>
              <a:buNone/>
              <a:defRPr lang="en-US" sz="3600" b="0" i="0" u="none" kern="1200" spc="-147" baseline="0" dirty="0">
                <a:solidFill>
                  <a:schemeClr val="bg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1FC598-C9B1-EC42-AC37-063CA41589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13" y="1127234"/>
            <a:ext cx="5542341" cy="461665"/>
          </a:xfrm>
        </p:spPr>
        <p:txBody>
          <a:bodyPr lIns="146304"/>
          <a:lstStyle>
            <a:lvl1pPr marL="0" indent="0">
              <a:buNone/>
              <a:defRPr sz="2000" b="1" i="0">
                <a:solidFill>
                  <a:schemeClr val="bg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9131220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95" y="539507"/>
            <a:ext cx="5944805" cy="526298"/>
          </a:xfrm>
        </p:spPr>
        <p:txBody>
          <a:bodyPr wrap="square" lIns="146304" tIns="0" rIns="0" bIns="0">
            <a:spAutoFit/>
          </a:bodyPr>
          <a:lstStyle>
            <a:lvl1pPr>
              <a:lnSpc>
                <a:spcPct val="95000"/>
              </a:lnSpc>
              <a:defRPr sz="3600" b="1" i="0" spc="-15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C893C97-13E8-2D4E-99ED-D77731568B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13" y="1124512"/>
            <a:ext cx="5945215" cy="461665"/>
          </a:xfrm>
        </p:spPr>
        <p:txBody>
          <a:bodyPr lIns="146304"/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9FFF2A-3150-7C46-8C20-A6B91965A40F}"/>
              </a:ext>
            </a:extLst>
          </p:cNvPr>
          <p:cNvSpPr/>
          <p:nvPr userDrawn="1"/>
        </p:nvSpPr>
        <p:spPr bwMode="auto">
          <a:xfrm>
            <a:off x="6739386" y="0"/>
            <a:ext cx="5452614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562727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5527951" cy="899665"/>
          </a:xfrm>
        </p:spPr>
        <p:txBody>
          <a:bodyPr/>
          <a:lstStyle>
            <a:lvl1pPr marL="0"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921" b="0" kern="1200" cap="none" spc="-98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69240" y="1860035"/>
            <a:ext cx="5527952" cy="2172737"/>
          </a:xfrm>
        </p:spPr>
        <p:txBody>
          <a:bodyPr/>
          <a:lstStyle>
            <a:lvl1pPr marL="0" marR="0" indent="0" algn="l" defTabSz="8963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765"/>
              </a:spcAft>
              <a:buClrTx/>
              <a:buSzTx/>
              <a:buFont typeface="Arial" pitchFamily="34" charset="0"/>
              <a:buNone/>
              <a:tabLst/>
              <a:defRPr lang="en-US" sz="1568" kern="0" spc="0" baseline="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Bodoni Std Bold Italic"/>
              </a:defRPr>
            </a:lvl1pPr>
            <a:lvl2pPr marL="0" marR="0" indent="0" algn="l" defTabSz="8963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765"/>
              </a:spcAft>
              <a:buClrTx/>
              <a:buSzTx/>
              <a:buFont typeface="Arial" pitchFamily="34" charset="0"/>
              <a:buNone/>
              <a:tabLst/>
              <a:defRPr lang="en-US" sz="1568" kern="0" spc="0" baseline="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Bodoni Std Bold Italic"/>
              </a:defRPr>
            </a:lvl2pPr>
            <a:lvl3pPr marL="0" marR="0" indent="0" algn="l" defTabSz="8963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765"/>
              </a:spcAft>
              <a:buClrTx/>
              <a:buSzTx/>
              <a:buFont typeface="Arial" pitchFamily="34" charset="0"/>
              <a:buNone/>
              <a:tabLst/>
              <a:defRPr lang="en-US" sz="1568" kern="0" spc="0" baseline="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Bodoni Std Bold Italic"/>
              </a:defRPr>
            </a:lvl3pPr>
            <a:lvl4pPr marL="0" marR="0" indent="0" algn="l" defTabSz="8963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765"/>
              </a:spcAft>
              <a:buClrTx/>
              <a:buSzTx/>
              <a:buFont typeface="Arial" pitchFamily="34" charset="0"/>
              <a:buNone/>
              <a:tabLst/>
              <a:defRPr lang="en-US" sz="1568" kern="0" spc="0" baseline="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Bodoni Std Bold Italic"/>
              </a:defRPr>
            </a:lvl4pPr>
            <a:lvl5pPr marL="0" marR="0" indent="0" algn="l" defTabSz="8963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765"/>
              </a:spcAft>
              <a:buClrTx/>
              <a:buSzTx/>
              <a:buFont typeface="Arial" pitchFamily="34" charset="0"/>
              <a:buNone/>
              <a:tabLst/>
              <a:defRPr lang="en-US" sz="1568" kern="0" spc="0" baseline="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Bodoni Std Bold Italic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72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09750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2225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606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82F521-3B8A-4ED0-89C1-264DE3634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620EE-C2C8-47BD-84B0-5B6C6EF89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887C8-3F2C-4748-8E3D-88F429ED1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111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BEAD0-08FB-9144-8FEA-B9BA759741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635" y="2727270"/>
            <a:ext cx="4602765" cy="1403461"/>
          </a:xfrm>
        </p:spPr>
        <p:txBody>
          <a:bodyPr anchor="ctr"/>
          <a:lstStyle>
            <a:lvl1pPr marL="0" indent="0">
              <a:buNone/>
              <a:defRPr sz="4400" b="1" i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5796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5403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723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4378" r="56" b="5597"/>
          <a:stretch/>
        </p:blipFill>
        <p:spPr>
          <a:xfrm>
            <a:off x="0" y="0"/>
            <a:ext cx="12211517" cy="6858000"/>
          </a:xfrm>
          <a:prstGeom prst="rect">
            <a:avLst/>
          </a:prstGeom>
        </p:spPr>
      </p:pic>
      <p:sp>
        <p:nvSpPr>
          <p:cNvPr id="36" name="Freeform 6"/>
          <p:cNvSpPr>
            <a:spLocks/>
          </p:cNvSpPr>
          <p:nvPr userDrawn="1"/>
        </p:nvSpPr>
        <p:spPr bwMode="auto">
          <a:xfrm>
            <a:off x="3847158" y="-2354"/>
            <a:ext cx="8367285" cy="5889090"/>
          </a:xfrm>
          <a:custGeom>
            <a:avLst/>
            <a:gdLst>
              <a:gd name="T0" fmla="*/ 0 w 5355"/>
              <a:gd name="T1" fmla="*/ 0 h 3782"/>
              <a:gd name="T2" fmla="*/ 0 w 5355"/>
              <a:gd name="T3" fmla="*/ 3386 h 3782"/>
              <a:gd name="T4" fmla="*/ 1749 w 5355"/>
              <a:gd name="T5" fmla="*/ 2888 h 3782"/>
              <a:gd name="T6" fmla="*/ 4345 w 5355"/>
              <a:gd name="T7" fmla="*/ 2888 h 3782"/>
              <a:gd name="T8" fmla="*/ 4435 w 5355"/>
              <a:gd name="T9" fmla="*/ 3782 h 3782"/>
              <a:gd name="T10" fmla="*/ 5355 w 5355"/>
              <a:gd name="T11" fmla="*/ 3782 h 3782"/>
              <a:gd name="T12" fmla="*/ 5355 w 5355"/>
              <a:gd name="T13" fmla="*/ 0 h 3782"/>
              <a:gd name="T14" fmla="*/ 0 w 5355"/>
              <a:gd name="T15" fmla="*/ 0 h 3782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282 w 10039"/>
              <a:gd name="connsiteY4" fmla="*/ 10000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346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70 w 10039"/>
              <a:gd name="connsiteY3" fmla="*/ 7640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229 w 10039"/>
              <a:gd name="connsiteY3" fmla="*/ 7640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81 w 10039"/>
              <a:gd name="connsiteY3" fmla="*/ 7644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81 w 10039"/>
              <a:gd name="connsiteY3" fmla="*/ 7644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40"/>
              <a:gd name="connsiteY0" fmla="*/ 4 h 10004"/>
              <a:gd name="connsiteX1" fmla="*/ 0 w 10040"/>
              <a:gd name="connsiteY1" fmla="*/ 8957 h 10004"/>
              <a:gd name="connsiteX2" fmla="*/ 3266 w 10040"/>
              <a:gd name="connsiteY2" fmla="*/ 7640 h 10004"/>
              <a:gd name="connsiteX3" fmla="*/ 8181 w 10040"/>
              <a:gd name="connsiteY3" fmla="*/ 7648 h 10004"/>
              <a:gd name="connsiteX4" fmla="*/ 8321 w 10040"/>
              <a:gd name="connsiteY4" fmla="*/ 9992 h 10004"/>
              <a:gd name="connsiteX5" fmla="*/ 10039 w 10040"/>
              <a:gd name="connsiteY5" fmla="*/ 10004 h 10004"/>
              <a:gd name="connsiteX6" fmla="*/ 10036 w 10040"/>
              <a:gd name="connsiteY6" fmla="*/ 0 h 10004"/>
              <a:gd name="connsiteX7" fmla="*/ 0 w 10040"/>
              <a:gd name="connsiteY7" fmla="*/ 4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0" h="10004">
                <a:moveTo>
                  <a:pt x="0" y="4"/>
                </a:moveTo>
                <a:lnTo>
                  <a:pt x="0" y="8957"/>
                </a:lnTo>
                <a:lnTo>
                  <a:pt x="3266" y="7640"/>
                </a:lnTo>
                <a:lnTo>
                  <a:pt x="8181" y="7648"/>
                </a:lnTo>
                <a:cubicBezTo>
                  <a:pt x="8227" y="8432"/>
                  <a:pt x="8244" y="9208"/>
                  <a:pt x="8321" y="9992"/>
                </a:cubicBezTo>
                <a:lnTo>
                  <a:pt x="10039" y="10004"/>
                </a:lnTo>
                <a:cubicBezTo>
                  <a:pt x="10026" y="6671"/>
                  <a:pt x="10049" y="3333"/>
                  <a:pt x="10036" y="0"/>
                </a:cubicBezTo>
                <a:lnTo>
                  <a:pt x="0" y="4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7" name="Freeform 10"/>
          <p:cNvSpPr>
            <a:spLocks noEditPoints="1"/>
          </p:cNvSpPr>
          <p:nvPr userDrawn="1"/>
        </p:nvSpPr>
        <p:spPr bwMode="auto">
          <a:xfrm>
            <a:off x="5380105" y="189235"/>
            <a:ext cx="5795635" cy="3443051"/>
          </a:xfrm>
          <a:custGeom>
            <a:avLst/>
            <a:gdLst>
              <a:gd name="T0" fmla="*/ 0 w 3628"/>
              <a:gd name="T1" fmla="*/ 0 h 2155"/>
              <a:gd name="T2" fmla="*/ 0 w 3628"/>
              <a:gd name="T3" fmla="*/ 2155 h 2155"/>
              <a:gd name="T4" fmla="*/ 3628 w 3628"/>
              <a:gd name="T5" fmla="*/ 2155 h 2155"/>
              <a:gd name="T6" fmla="*/ 3628 w 3628"/>
              <a:gd name="T7" fmla="*/ 0 h 2155"/>
              <a:gd name="T8" fmla="*/ 0 w 3628"/>
              <a:gd name="T9" fmla="*/ 0 h 2155"/>
              <a:gd name="T10" fmla="*/ 3463 w 3628"/>
              <a:gd name="T11" fmla="*/ 1989 h 2155"/>
              <a:gd name="T12" fmla="*/ 144 w 3628"/>
              <a:gd name="T13" fmla="*/ 1989 h 2155"/>
              <a:gd name="T14" fmla="*/ 144 w 3628"/>
              <a:gd name="T15" fmla="*/ 117 h 2155"/>
              <a:gd name="T16" fmla="*/ 3463 w 3628"/>
              <a:gd name="T17" fmla="*/ 117 h 2155"/>
              <a:gd name="T18" fmla="*/ 3463 w 3628"/>
              <a:gd name="T19" fmla="*/ 1989 h 2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28" h="2155">
                <a:moveTo>
                  <a:pt x="0" y="0"/>
                </a:moveTo>
                <a:lnTo>
                  <a:pt x="0" y="2155"/>
                </a:lnTo>
                <a:lnTo>
                  <a:pt x="3628" y="2155"/>
                </a:lnTo>
                <a:lnTo>
                  <a:pt x="3628" y="0"/>
                </a:lnTo>
                <a:lnTo>
                  <a:pt x="0" y="0"/>
                </a:lnTo>
                <a:close/>
                <a:moveTo>
                  <a:pt x="3463" y="1989"/>
                </a:moveTo>
                <a:lnTo>
                  <a:pt x="144" y="1989"/>
                </a:lnTo>
                <a:lnTo>
                  <a:pt x="144" y="117"/>
                </a:lnTo>
                <a:lnTo>
                  <a:pt x="3463" y="117"/>
                </a:lnTo>
                <a:lnTo>
                  <a:pt x="3463" y="1989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" name="Oval 1"/>
          <p:cNvSpPr/>
          <p:nvPr userDrawn="1"/>
        </p:nvSpPr>
        <p:spPr bwMode="auto">
          <a:xfrm>
            <a:off x="8119545" y="36237"/>
            <a:ext cx="300779" cy="300821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Freeform 11"/>
          <p:cNvSpPr>
            <a:spLocks/>
          </p:cNvSpPr>
          <p:nvPr userDrawn="1"/>
        </p:nvSpPr>
        <p:spPr bwMode="auto">
          <a:xfrm>
            <a:off x="5380105" y="1059982"/>
            <a:ext cx="230036" cy="829209"/>
          </a:xfrm>
          <a:custGeom>
            <a:avLst/>
            <a:gdLst>
              <a:gd name="T0" fmla="*/ 0 w 144"/>
              <a:gd name="T1" fmla="*/ 0 h 519"/>
              <a:gd name="T2" fmla="*/ 144 w 144"/>
              <a:gd name="T3" fmla="*/ 0 h 519"/>
              <a:gd name="T4" fmla="*/ 144 w 144"/>
              <a:gd name="T5" fmla="*/ 497 h 519"/>
              <a:gd name="T6" fmla="*/ 0 w 144"/>
              <a:gd name="T7" fmla="*/ 519 h 519"/>
              <a:gd name="T8" fmla="*/ 0 w 144"/>
              <a:gd name="T9" fmla="*/ 0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4" h="519">
                <a:moveTo>
                  <a:pt x="0" y="0"/>
                </a:moveTo>
                <a:lnTo>
                  <a:pt x="144" y="0"/>
                </a:lnTo>
                <a:lnTo>
                  <a:pt x="144" y="497"/>
                </a:lnTo>
                <a:lnTo>
                  <a:pt x="0" y="519"/>
                </a:lnTo>
                <a:lnTo>
                  <a:pt x="0" y="0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9" name="Freeform 12"/>
          <p:cNvSpPr>
            <a:spLocks/>
          </p:cNvSpPr>
          <p:nvPr userDrawn="1"/>
        </p:nvSpPr>
        <p:spPr bwMode="auto">
          <a:xfrm>
            <a:off x="10912157" y="579074"/>
            <a:ext cx="263584" cy="885127"/>
          </a:xfrm>
          <a:custGeom>
            <a:avLst/>
            <a:gdLst>
              <a:gd name="T0" fmla="*/ 0 w 165"/>
              <a:gd name="T1" fmla="*/ 0 h 554"/>
              <a:gd name="T2" fmla="*/ 165 w 165"/>
              <a:gd name="T3" fmla="*/ 0 h 554"/>
              <a:gd name="T4" fmla="*/ 165 w 165"/>
              <a:gd name="T5" fmla="*/ 494 h 554"/>
              <a:gd name="T6" fmla="*/ 0 w 165"/>
              <a:gd name="T7" fmla="*/ 554 h 554"/>
              <a:gd name="T8" fmla="*/ 0 w 165"/>
              <a:gd name="T9" fmla="*/ 0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5" h="554">
                <a:moveTo>
                  <a:pt x="0" y="0"/>
                </a:moveTo>
                <a:lnTo>
                  <a:pt x="165" y="0"/>
                </a:lnTo>
                <a:lnTo>
                  <a:pt x="165" y="494"/>
                </a:lnTo>
                <a:lnTo>
                  <a:pt x="0" y="554"/>
                </a:lnTo>
                <a:lnTo>
                  <a:pt x="0" y="0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0" name="Freeform 13"/>
          <p:cNvSpPr>
            <a:spLocks noEditPoints="1"/>
          </p:cNvSpPr>
          <p:nvPr userDrawn="1"/>
        </p:nvSpPr>
        <p:spPr bwMode="auto">
          <a:xfrm>
            <a:off x="8091019" y="8694"/>
            <a:ext cx="357834" cy="359484"/>
          </a:xfrm>
          <a:custGeom>
            <a:avLst/>
            <a:gdLst>
              <a:gd name="T0" fmla="*/ 84 w 168"/>
              <a:gd name="T1" fmla="*/ 168 h 168"/>
              <a:gd name="T2" fmla="*/ 0 w 168"/>
              <a:gd name="T3" fmla="*/ 84 h 168"/>
              <a:gd name="T4" fmla="*/ 84 w 168"/>
              <a:gd name="T5" fmla="*/ 0 h 168"/>
              <a:gd name="T6" fmla="*/ 168 w 168"/>
              <a:gd name="T7" fmla="*/ 84 h 168"/>
              <a:gd name="T8" fmla="*/ 84 w 168"/>
              <a:gd name="T9" fmla="*/ 168 h 168"/>
              <a:gd name="T10" fmla="*/ 84 w 168"/>
              <a:gd name="T11" fmla="*/ 16 h 168"/>
              <a:gd name="T12" fmla="*/ 16 w 168"/>
              <a:gd name="T13" fmla="*/ 84 h 168"/>
              <a:gd name="T14" fmla="*/ 84 w 168"/>
              <a:gd name="T15" fmla="*/ 152 h 168"/>
              <a:gd name="T16" fmla="*/ 152 w 168"/>
              <a:gd name="T17" fmla="*/ 84 h 168"/>
              <a:gd name="T18" fmla="*/ 84 w 168"/>
              <a:gd name="T19" fmla="*/ 16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8" h="168">
                <a:moveTo>
                  <a:pt x="84" y="168"/>
                </a:moveTo>
                <a:cubicBezTo>
                  <a:pt x="38" y="168"/>
                  <a:pt x="0" y="130"/>
                  <a:pt x="0" y="84"/>
                </a:cubicBezTo>
                <a:cubicBezTo>
                  <a:pt x="0" y="38"/>
                  <a:pt x="38" y="0"/>
                  <a:pt x="84" y="0"/>
                </a:cubicBezTo>
                <a:cubicBezTo>
                  <a:pt x="130" y="0"/>
                  <a:pt x="168" y="38"/>
                  <a:pt x="168" y="84"/>
                </a:cubicBezTo>
                <a:cubicBezTo>
                  <a:pt x="168" y="130"/>
                  <a:pt x="130" y="168"/>
                  <a:pt x="84" y="168"/>
                </a:cubicBezTo>
                <a:close/>
                <a:moveTo>
                  <a:pt x="84" y="16"/>
                </a:moveTo>
                <a:cubicBezTo>
                  <a:pt x="47" y="16"/>
                  <a:pt x="16" y="47"/>
                  <a:pt x="16" y="84"/>
                </a:cubicBezTo>
                <a:cubicBezTo>
                  <a:pt x="16" y="121"/>
                  <a:pt x="47" y="152"/>
                  <a:pt x="84" y="152"/>
                </a:cubicBezTo>
                <a:cubicBezTo>
                  <a:pt x="121" y="152"/>
                  <a:pt x="152" y="121"/>
                  <a:pt x="152" y="84"/>
                </a:cubicBezTo>
                <a:cubicBezTo>
                  <a:pt x="152" y="47"/>
                  <a:pt x="121" y="16"/>
                  <a:pt x="84" y="16"/>
                </a:cubicBezTo>
                <a:close/>
              </a:path>
            </a:pathLst>
          </a:custGeom>
          <a:solidFill>
            <a:srgbClr val="3939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1" name="Oval 14"/>
          <p:cNvSpPr>
            <a:spLocks noChangeArrowheads="1"/>
          </p:cNvSpPr>
          <p:nvPr userDrawn="1"/>
        </p:nvSpPr>
        <p:spPr bwMode="auto">
          <a:xfrm>
            <a:off x="8252363" y="112545"/>
            <a:ext cx="76678" cy="7668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2" name="Freeform 15"/>
          <p:cNvSpPr>
            <a:spLocks/>
          </p:cNvSpPr>
          <p:nvPr userDrawn="1"/>
        </p:nvSpPr>
        <p:spPr bwMode="auto">
          <a:xfrm>
            <a:off x="8094213" y="101361"/>
            <a:ext cx="265181" cy="249242"/>
          </a:xfrm>
          <a:custGeom>
            <a:avLst/>
            <a:gdLst>
              <a:gd name="T0" fmla="*/ 40 w 124"/>
              <a:gd name="T1" fmla="*/ 0 h 117"/>
              <a:gd name="T2" fmla="*/ 40 w 124"/>
              <a:gd name="T3" fmla="*/ 84 h 117"/>
              <a:gd name="T4" fmla="*/ 124 w 124"/>
              <a:gd name="T5" fmla="*/ 79 h 117"/>
              <a:gd name="T6" fmla="*/ 48 w 124"/>
              <a:gd name="T7" fmla="*/ 75 h 117"/>
              <a:gd name="T8" fmla="*/ 40 w 124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" h="117">
                <a:moveTo>
                  <a:pt x="40" y="0"/>
                </a:moveTo>
                <a:cubicBezTo>
                  <a:pt x="40" y="0"/>
                  <a:pt x="0" y="51"/>
                  <a:pt x="40" y="84"/>
                </a:cubicBezTo>
                <a:cubicBezTo>
                  <a:pt x="79" y="117"/>
                  <a:pt x="124" y="79"/>
                  <a:pt x="124" y="79"/>
                </a:cubicBezTo>
                <a:cubicBezTo>
                  <a:pt x="124" y="79"/>
                  <a:pt x="76" y="103"/>
                  <a:pt x="48" y="75"/>
                </a:cubicBezTo>
                <a:cubicBezTo>
                  <a:pt x="20" y="47"/>
                  <a:pt x="40" y="0"/>
                  <a:pt x="40" y="0"/>
                </a:cubicBezTo>
                <a:close/>
              </a:path>
            </a:pathLst>
          </a:custGeom>
          <a:solidFill>
            <a:srgbClr val="A7A9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5" name="Rectangle 14"/>
          <p:cNvSpPr/>
          <p:nvPr userDrawn="1"/>
        </p:nvSpPr>
        <p:spPr>
          <a:xfrm>
            <a:off x="5574012" y="373398"/>
            <a:ext cx="5374002" cy="30274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3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Freeform 25"/>
          <p:cNvSpPr>
            <a:spLocks/>
          </p:cNvSpPr>
          <p:nvPr userDrawn="1"/>
        </p:nvSpPr>
        <p:spPr bwMode="auto">
          <a:xfrm>
            <a:off x="-3967" y="-5175"/>
            <a:ext cx="3862985" cy="6347389"/>
          </a:xfrm>
          <a:custGeom>
            <a:avLst/>
            <a:gdLst>
              <a:gd name="T0" fmla="*/ 0 w 2439"/>
              <a:gd name="T1" fmla="*/ 0 h 4069"/>
              <a:gd name="T2" fmla="*/ 0 w 2439"/>
              <a:gd name="T3" fmla="*/ 4069 h 4069"/>
              <a:gd name="T4" fmla="*/ 2439 w 2439"/>
              <a:gd name="T5" fmla="*/ 3389 h 4069"/>
              <a:gd name="T6" fmla="*/ 2439 w 2439"/>
              <a:gd name="T7" fmla="*/ 0 h 4069"/>
              <a:gd name="T8" fmla="*/ 0 w 2439"/>
              <a:gd name="T9" fmla="*/ 0 h 4069"/>
              <a:gd name="connsiteX0" fmla="*/ 0 w 10059"/>
              <a:gd name="connsiteY0" fmla="*/ 0 h 10000"/>
              <a:gd name="connsiteX1" fmla="*/ 0 w 10059"/>
              <a:gd name="connsiteY1" fmla="*/ 10000 h 10000"/>
              <a:gd name="connsiteX2" fmla="*/ 10059 w 10059"/>
              <a:gd name="connsiteY2" fmla="*/ 8329 h 10000"/>
              <a:gd name="connsiteX3" fmla="*/ 10000 w 10059"/>
              <a:gd name="connsiteY3" fmla="*/ 0 h 10000"/>
              <a:gd name="connsiteX4" fmla="*/ 0 w 10059"/>
              <a:gd name="connsiteY4" fmla="*/ 0 h 10000"/>
              <a:gd name="connsiteX0" fmla="*/ 0 w 10004"/>
              <a:gd name="connsiteY0" fmla="*/ 0 h 10000"/>
              <a:gd name="connsiteX1" fmla="*/ 0 w 10004"/>
              <a:gd name="connsiteY1" fmla="*/ 10000 h 10000"/>
              <a:gd name="connsiteX2" fmla="*/ 9980 w 10004"/>
              <a:gd name="connsiteY2" fmla="*/ 8353 h 10000"/>
              <a:gd name="connsiteX3" fmla="*/ 10000 w 10004"/>
              <a:gd name="connsiteY3" fmla="*/ 0 h 10000"/>
              <a:gd name="connsiteX4" fmla="*/ 0 w 10004"/>
              <a:gd name="connsiteY4" fmla="*/ 0 h 10000"/>
              <a:gd name="connsiteX0" fmla="*/ 0 w 10091"/>
              <a:gd name="connsiteY0" fmla="*/ 0 h 10000"/>
              <a:gd name="connsiteX1" fmla="*/ 0 w 10091"/>
              <a:gd name="connsiteY1" fmla="*/ 10000 h 10000"/>
              <a:gd name="connsiteX2" fmla="*/ 10091 w 10091"/>
              <a:gd name="connsiteY2" fmla="*/ 8324 h 10000"/>
              <a:gd name="connsiteX3" fmla="*/ 10000 w 10091"/>
              <a:gd name="connsiteY3" fmla="*/ 0 h 10000"/>
              <a:gd name="connsiteX4" fmla="*/ 0 w 10091"/>
              <a:gd name="connsiteY4" fmla="*/ 0 h 10000"/>
              <a:gd name="connsiteX0" fmla="*/ 0 w 10091"/>
              <a:gd name="connsiteY0" fmla="*/ 0 h 10000"/>
              <a:gd name="connsiteX1" fmla="*/ 0 w 10091"/>
              <a:gd name="connsiteY1" fmla="*/ 10000 h 10000"/>
              <a:gd name="connsiteX2" fmla="*/ 10091 w 10091"/>
              <a:gd name="connsiteY2" fmla="*/ 8324 h 10000"/>
              <a:gd name="connsiteX3" fmla="*/ 10000 w 10091"/>
              <a:gd name="connsiteY3" fmla="*/ 0 h 10000"/>
              <a:gd name="connsiteX4" fmla="*/ 0 w 10091"/>
              <a:gd name="connsiteY4" fmla="*/ 0 h 10000"/>
              <a:gd name="connsiteX0" fmla="*/ 0 w 10103"/>
              <a:gd name="connsiteY0" fmla="*/ 0 h 10000"/>
              <a:gd name="connsiteX1" fmla="*/ 0 w 10103"/>
              <a:gd name="connsiteY1" fmla="*/ 10000 h 10000"/>
              <a:gd name="connsiteX2" fmla="*/ 10103 w 10103"/>
              <a:gd name="connsiteY2" fmla="*/ 8317 h 10000"/>
              <a:gd name="connsiteX3" fmla="*/ 10000 w 10103"/>
              <a:gd name="connsiteY3" fmla="*/ 0 h 10000"/>
              <a:gd name="connsiteX4" fmla="*/ 0 w 10103"/>
              <a:gd name="connsiteY4" fmla="*/ 0 h 10000"/>
              <a:gd name="connsiteX0" fmla="*/ 0 w 10103"/>
              <a:gd name="connsiteY0" fmla="*/ 7 h 10007"/>
              <a:gd name="connsiteX1" fmla="*/ 0 w 10103"/>
              <a:gd name="connsiteY1" fmla="*/ 10007 h 10007"/>
              <a:gd name="connsiteX2" fmla="*/ 10103 w 10103"/>
              <a:gd name="connsiteY2" fmla="*/ 8324 h 10007"/>
              <a:gd name="connsiteX3" fmla="*/ 10086 w 10103"/>
              <a:gd name="connsiteY3" fmla="*/ 0 h 10007"/>
              <a:gd name="connsiteX4" fmla="*/ 0 w 10103"/>
              <a:gd name="connsiteY4" fmla="*/ 7 h 10007"/>
              <a:gd name="connsiteX0" fmla="*/ 0 w 10165"/>
              <a:gd name="connsiteY0" fmla="*/ 0 h 10029"/>
              <a:gd name="connsiteX1" fmla="*/ 62 w 10165"/>
              <a:gd name="connsiteY1" fmla="*/ 10029 h 10029"/>
              <a:gd name="connsiteX2" fmla="*/ 10165 w 10165"/>
              <a:gd name="connsiteY2" fmla="*/ 8346 h 10029"/>
              <a:gd name="connsiteX3" fmla="*/ 10148 w 10165"/>
              <a:gd name="connsiteY3" fmla="*/ 22 h 10029"/>
              <a:gd name="connsiteX4" fmla="*/ 0 w 10165"/>
              <a:gd name="connsiteY4" fmla="*/ 0 h 10029"/>
              <a:gd name="connsiteX0" fmla="*/ 11 w 10176"/>
              <a:gd name="connsiteY0" fmla="*/ 0 h 10033"/>
              <a:gd name="connsiteX1" fmla="*/ 5 w 10176"/>
              <a:gd name="connsiteY1" fmla="*/ 10033 h 10033"/>
              <a:gd name="connsiteX2" fmla="*/ 10176 w 10176"/>
              <a:gd name="connsiteY2" fmla="*/ 8346 h 10033"/>
              <a:gd name="connsiteX3" fmla="*/ 10159 w 10176"/>
              <a:gd name="connsiteY3" fmla="*/ 22 h 10033"/>
              <a:gd name="connsiteX4" fmla="*/ 11 w 10176"/>
              <a:gd name="connsiteY4" fmla="*/ 0 h 10033"/>
              <a:gd name="connsiteX0" fmla="*/ 71 w 10174"/>
              <a:gd name="connsiteY0" fmla="*/ 11 h 10011"/>
              <a:gd name="connsiteX1" fmla="*/ 3 w 10174"/>
              <a:gd name="connsiteY1" fmla="*/ 10011 h 10011"/>
              <a:gd name="connsiteX2" fmla="*/ 10174 w 10174"/>
              <a:gd name="connsiteY2" fmla="*/ 8324 h 10011"/>
              <a:gd name="connsiteX3" fmla="*/ 10157 w 10174"/>
              <a:gd name="connsiteY3" fmla="*/ 0 h 10011"/>
              <a:gd name="connsiteX4" fmla="*/ 71 w 10174"/>
              <a:gd name="connsiteY4" fmla="*/ 11 h 10011"/>
              <a:gd name="connsiteX0" fmla="*/ 0 w 10177"/>
              <a:gd name="connsiteY0" fmla="*/ 0 h 10011"/>
              <a:gd name="connsiteX1" fmla="*/ 6 w 10177"/>
              <a:gd name="connsiteY1" fmla="*/ 10011 h 10011"/>
              <a:gd name="connsiteX2" fmla="*/ 10177 w 10177"/>
              <a:gd name="connsiteY2" fmla="*/ 8324 h 10011"/>
              <a:gd name="connsiteX3" fmla="*/ 10160 w 10177"/>
              <a:gd name="connsiteY3" fmla="*/ 0 h 10011"/>
              <a:gd name="connsiteX4" fmla="*/ 0 w 10177"/>
              <a:gd name="connsiteY4" fmla="*/ 0 h 10011"/>
              <a:gd name="connsiteX0" fmla="*/ 0 w 10177"/>
              <a:gd name="connsiteY0" fmla="*/ 0 h 10022"/>
              <a:gd name="connsiteX1" fmla="*/ 6 w 10177"/>
              <a:gd name="connsiteY1" fmla="*/ 10022 h 10022"/>
              <a:gd name="connsiteX2" fmla="*/ 10177 w 10177"/>
              <a:gd name="connsiteY2" fmla="*/ 8335 h 10022"/>
              <a:gd name="connsiteX3" fmla="*/ 10160 w 10177"/>
              <a:gd name="connsiteY3" fmla="*/ 11 h 10022"/>
              <a:gd name="connsiteX4" fmla="*/ 0 w 10177"/>
              <a:gd name="connsiteY4" fmla="*/ 0 h 1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7" h="10022">
                <a:moveTo>
                  <a:pt x="0" y="0"/>
                </a:moveTo>
                <a:cubicBezTo>
                  <a:pt x="21" y="3343"/>
                  <a:pt x="-15" y="6679"/>
                  <a:pt x="6" y="10022"/>
                </a:cubicBezTo>
                <a:lnTo>
                  <a:pt x="10177" y="8335"/>
                </a:lnTo>
                <a:cubicBezTo>
                  <a:pt x="10157" y="5559"/>
                  <a:pt x="10180" y="2787"/>
                  <a:pt x="10160" y="11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grpSp>
        <p:nvGrpSpPr>
          <p:cNvPr id="24" name="Group 18"/>
          <p:cNvGrpSpPr>
            <a:grpSpLocks noChangeAspect="1"/>
          </p:cNvGrpSpPr>
          <p:nvPr userDrawn="1"/>
        </p:nvGrpSpPr>
        <p:grpSpPr bwMode="auto">
          <a:xfrm>
            <a:off x="1858213" y="3825912"/>
            <a:ext cx="4093051" cy="2940255"/>
            <a:chOff x="1194" y="2458"/>
            <a:chExt cx="2630" cy="1889"/>
          </a:xfrm>
        </p:grpSpPr>
        <p:sp>
          <p:nvSpPr>
            <p:cNvPr id="26" name="Freeform 19"/>
            <p:cNvSpPr>
              <a:spLocks noEditPoints="1"/>
            </p:cNvSpPr>
            <p:nvPr userDrawn="1"/>
          </p:nvSpPr>
          <p:spPr bwMode="auto">
            <a:xfrm>
              <a:off x="1194" y="2458"/>
              <a:ext cx="2630" cy="1889"/>
            </a:xfrm>
            <a:custGeom>
              <a:avLst/>
              <a:gdLst>
                <a:gd name="T0" fmla="*/ 1866 w 1924"/>
                <a:gd name="T1" fmla="*/ 0 h 1376"/>
                <a:gd name="T2" fmla="*/ 58 w 1924"/>
                <a:gd name="T3" fmla="*/ 0 h 1376"/>
                <a:gd name="T4" fmla="*/ 0 w 1924"/>
                <a:gd name="T5" fmla="*/ 58 h 1376"/>
                <a:gd name="T6" fmla="*/ 0 w 1924"/>
                <a:gd name="T7" fmla="*/ 1318 h 1376"/>
                <a:gd name="T8" fmla="*/ 58 w 1924"/>
                <a:gd name="T9" fmla="*/ 1376 h 1376"/>
                <a:gd name="T10" fmla="*/ 1866 w 1924"/>
                <a:gd name="T11" fmla="*/ 1376 h 1376"/>
                <a:gd name="T12" fmla="*/ 1924 w 1924"/>
                <a:gd name="T13" fmla="*/ 1318 h 1376"/>
                <a:gd name="T14" fmla="*/ 1924 w 1924"/>
                <a:gd name="T15" fmla="*/ 58 h 1376"/>
                <a:gd name="T16" fmla="*/ 1866 w 1924"/>
                <a:gd name="T17" fmla="*/ 0 h 1376"/>
                <a:gd name="T18" fmla="*/ 1800 w 1924"/>
                <a:gd name="T19" fmla="*/ 1228 h 1376"/>
                <a:gd name="T20" fmla="*/ 132 w 1924"/>
                <a:gd name="T21" fmla="*/ 1228 h 1376"/>
                <a:gd name="T22" fmla="*/ 132 w 1924"/>
                <a:gd name="T23" fmla="*/ 152 h 1376"/>
                <a:gd name="T24" fmla="*/ 1800 w 1924"/>
                <a:gd name="T25" fmla="*/ 152 h 1376"/>
                <a:gd name="T26" fmla="*/ 1800 w 1924"/>
                <a:gd name="T27" fmla="*/ 1228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4" h="1376">
                  <a:moveTo>
                    <a:pt x="1866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6"/>
                    <a:pt x="0" y="58"/>
                  </a:cubicBezTo>
                  <a:cubicBezTo>
                    <a:pt x="0" y="1318"/>
                    <a:pt x="0" y="1318"/>
                    <a:pt x="0" y="1318"/>
                  </a:cubicBezTo>
                  <a:cubicBezTo>
                    <a:pt x="0" y="1350"/>
                    <a:pt x="26" y="1376"/>
                    <a:pt x="58" y="1376"/>
                  </a:cubicBezTo>
                  <a:cubicBezTo>
                    <a:pt x="1866" y="1376"/>
                    <a:pt x="1866" y="1376"/>
                    <a:pt x="1866" y="1376"/>
                  </a:cubicBezTo>
                  <a:cubicBezTo>
                    <a:pt x="1898" y="1376"/>
                    <a:pt x="1924" y="1350"/>
                    <a:pt x="1924" y="1318"/>
                  </a:cubicBezTo>
                  <a:cubicBezTo>
                    <a:pt x="1924" y="58"/>
                    <a:pt x="1924" y="58"/>
                    <a:pt x="1924" y="58"/>
                  </a:cubicBezTo>
                  <a:cubicBezTo>
                    <a:pt x="1924" y="26"/>
                    <a:pt x="1898" y="0"/>
                    <a:pt x="1866" y="0"/>
                  </a:cubicBezTo>
                  <a:moveTo>
                    <a:pt x="1800" y="1228"/>
                  </a:moveTo>
                  <a:cubicBezTo>
                    <a:pt x="132" y="1228"/>
                    <a:pt x="132" y="1228"/>
                    <a:pt x="132" y="1228"/>
                  </a:cubicBezTo>
                  <a:cubicBezTo>
                    <a:pt x="132" y="152"/>
                    <a:pt x="132" y="152"/>
                    <a:pt x="132" y="152"/>
                  </a:cubicBezTo>
                  <a:cubicBezTo>
                    <a:pt x="1800" y="152"/>
                    <a:pt x="1800" y="152"/>
                    <a:pt x="1800" y="152"/>
                  </a:cubicBezTo>
                  <a:cubicBezTo>
                    <a:pt x="1800" y="1228"/>
                    <a:pt x="1800" y="1228"/>
                    <a:pt x="1800" y="1228"/>
                  </a:cubicBezTo>
                </a:path>
              </a:pathLst>
            </a:custGeom>
            <a:solidFill>
              <a:srgbClr val="0709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pic>
          <p:nvPicPr>
            <p:cNvPr id="6164" name="Picture 20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" y="2664"/>
              <a:ext cx="1361" cy="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5" name="Picture 21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5" y="2458"/>
              <a:ext cx="1568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 userDrawn="1"/>
        </p:nvSpPr>
        <p:spPr>
          <a:xfrm rot="3379318">
            <a:off x="7845790" y="4638864"/>
            <a:ext cx="352393" cy="676197"/>
          </a:xfrm>
          <a:prstGeom prst="rect">
            <a:avLst/>
          </a:prstGeom>
          <a:solidFill>
            <a:srgbClr val="58585A"/>
          </a:solidFill>
          <a:ln>
            <a:solidFill>
              <a:srgbClr val="585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3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175626" y="4518156"/>
            <a:ext cx="2414058" cy="736600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3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Freeform 26"/>
          <p:cNvSpPr>
            <a:spLocks/>
          </p:cNvSpPr>
          <p:nvPr userDrawn="1"/>
        </p:nvSpPr>
        <p:spPr bwMode="auto">
          <a:xfrm>
            <a:off x="10780005" y="5882067"/>
            <a:ext cx="1437683" cy="982384"/>
          </a:xfrm>
          <a:custGeom>
            <a:avLst/>
            <a:gdLst>
              <a:gd name="T0" fmla="*/ 0 w 922"/>
              <a:gd name="T1" fmla="*/ 0 h 623"/>
              <a:gd name="T2" fmla="*/ 44 w 922"/>
              <a:gd name="T3" fmla="*/ 623 h 623"/>
              <a:gd name="T4" fmla="*/ 922 w 922"/>
              <a:gd name="T5" fmla="*/ 623 h 623"/>
              <a:gd name="T6" fmla="*/ 922 w 922"/>
              <a:gd name="T7" fmla="*/ 0 h 623"/>
              <a:gd name="T8" fmla="*/ 0 w 922"/>
              <a:gd name="T9" fmla="*/ 0 h 623"/>
              <a:gd name="connsiteX0" fmla="*/ 0 w 9888"/>
              <a:gd name="connsiteY0" fmla="*/ 374 h 10000"/>
              <a:gd name="connsiteX1" fmla="*/ 365 w 9888"/>
              <a:gd name="connsiteY1" fmla="*/ 10000 h 10000"/>
              <a:gd name="connsiteX2" fmla="*/ 9888 w 9888"/>
              <a:gd name="connsiteY2" fmla="*/ 10000 h 10000"/>
              <a:gd name="connsiteX3" fmla="*/ 9888 w 9888"/>
              <a:gd name="connsiteY3" fmla="*/ 0 h 10000"/>
              <a:gd name="connsiteX4" fmla="*/ 0 w 9888"/>
              <a:gd name="connsiteY4" fmla="*/ 374 h 10000"/>
              <a:gd name="connsiteX0" fmla="*/ 0 w 9903"/>
              <a:gd name="connsiteY0" fmla="*/ 0 h 10000"/>
              <a:gd name="connsiteX1" fmla="*/ 272 w 9903"/>
              <a:gd name="connsiteY1" fmla="*/ 10000 h 10000"/>
              <a:gd name="connsiteX2" fmla="*/ 9903 w 9903"/>
              <a:gd name="connsiteY2" fmla="*/ 10000 h 10000"/>
              <a:gd name="connsiteX3" fmla="*/ 9903 w 9903"/>
              <a:gd name="connsiteY3" fmla="*/ 0 h 10000"/>
              <a:gd name="connsiteX4" fmla="*/ 0 w 9903"/>
              <a:gd name="connsiteY4" fmla="*/ 0 h 10000"/>
              <a:gd name="connsiteX0" fmla="*/ 0 w 10000"/>
              <a:gd name="connsiteY0" fmla="*/ 0 h 10000"/>
              <a:gd name="connsiteX1" fmla="*/ 699 w 10000"/>
              <a:gd name="connsiteY1" fmla="*/ 9673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536 w 10000"/>
              <a:gd name="connsiteY1" fmla="*/ 9767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  <a:gd name="connsiteX0" fmla="*/ 0 w 10000"/>
              <a:gd name="connsiteY0" fmla="*/ 0 h 9767"/>
              <a:gd name="connsiteX1" fmla="*/ 536 w 10000"/>
              <a:gd name="connsiteY1" fmla="*/ 9767 h 9767"/>
              <a:gd name="connsiteX2" fmla="*/ 9690 w 10000"/>
              <a:gd name="connsiteY2" fmla="*/ 9252 h 9767"/>
              <a:gd name="connsiteX3" fmla="*/ 10000 w 10000"/>
              <a:gd name="connsiteY3" fmla="*/ 0 h 9767"/>
              <a:gd name="connsiteX4" fmla="*/ 0 w 10000"/>
              <a:gd name="connsiteY4" fmla="*/ 0 h 9767"/>
              <a:gd name="connsiteX0" fmla="*/ 0 w 10029"/>
              <a:gd name="connsiteY0" fmla="*/ 0 h 10071"/>
              <a:gd name="connsiteX1" fmla="*/ 536 w 10029"/>
              <a:gd name="connsiteY1" fmla="*/ 10000 h 10071"/>
              <a:gd name="connsiteX2" fmla="*/ 10000 w 10029"/>
              <a:gd name="connsiteY2" fmla="*/ 10071 h 10071"/>
              <a:gd name="connsiteX3" fmla="*/ 10000 w 10029"/>
              <a:gd name="connsiteY3" fmla="*/ 0 h 10071"/>
              <a:gd name="connsiteX4" fmla="*/ 0 w 10029"/>
              <a:gd name="connsiteY4" fmla="*/ 0 h 10071"/>
              <a:gd name="connsiteX0" fmla="*/ 0 w 10082"/>
              <a:gd name="connsiteY0" fmla="*/ 0 h 10071"/>
              <a:gd name="connsiteX1" fmla="*/ 536 w 10082"/>
              <a:gd name="connsiteY1" fmla="*/ 10000 h 10071"/>
              <a:gd name="connsiteX2" fmla="*/ 10000 w 10082"/>
              <a:gd name="connsiteY2" fmla="*/ 10071 h 10071"/>
              <a:gd name="connsiteX3" fmla="*/ 10082 w 10082"/>
              <a:gd name="connsiteY3" fmla="*/ 120 h 10071"/>
              <a:gd name="connsiteX4" fmla="*/ 0 w 10082"/>
              <a:gd name="connsiteY4" fmla="*/ 0 h 10071"/>
              <a:gd name="connsiteX0" fmla="*/ 0 w 10049"/>
              <a:gd name="connsiteY0" fmla="*/ 0 h 10071"/>
              <a:gd name="connsiteX1" fmla="*/ 536 w 10049"/>
              <a:gd name="connsiteY1" fmla="*/ 10000 h 10071"/>
              <a:gd name="connsiteX2" fmla="*/ 10000 w 10049"/>
              <a:gd name="connsiteY2" fmla="*/ 10071 h 10071"/>
              <a:gd name="connsiteX3" fmla="*/ 10049 w 10049"/>
              <a:gd name="connsiteY3" fmla="*/ 48 h 10071"/>
              <a:gd name="connsiteX4" fmla="*/ 0 w 10049"/>
              <a:gd name="connsiteY4" fmla="*/ 0 h 1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9" h="10071">
                <a:moveTo>
                  <a:pt x="0" y="0"/>
                </a:moveTo>
                <a:cubicBezTo>
                  <a:pt x="124" y="3286"/>
                  <a:pt x="411" y="6714"/>
                  <a:pt x="536" y="10000"/>
                </a:cubicBezTo>
                <a:lnTo>
                  <a:pt x="10000" y="10071"/>
                </a:lnTo>
                <a:cubicBezTo>
                  <a:pt x="10103" y="6913"/>
                  <a:pt x="9946" y="3206"/>
                  <a:pt x="10049" y="48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3" name="Text Placeholder 2"/>
          <p:cNvSpPr>
            <a:spLocks noGrp="1"/>
          </p:cNvSpPr>
          <p:nvPr userDrawn="1">
            <p:ph type="body" sz="quarter" idx="10"/>
          </p:nvPr>
        </p:nvSpPr>
        <p:spPr>
          <a:xfrm>
            <a:off x="265397" y="317364"/>
            <a:ext cx="3473450" cy="2987675"/>
          </a:xfrm>
        </p:spPr>
        <p:txBody>
          <a:bodyPr>
            <a:normAutofit/>
          </a:bodyPr>
          <a:lstStyle>
            <a:lvl1pPr marL="0" indent="0">
              <a:buNone/>
              <a:defRPr lang="en-US" sz="3600" kern="1200" spc="-147" dirty="0">
                <a:ln w="3175">
                  <a:noFill/>
                </a:ln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marL="0" lvl="0" algn="l" defTabSz="89621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49850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4378" r="56" b="5597"/>
          <a:stretch/>
        </p:blipFill>
        <p:spPr>
          <a:xfrm>
            <a:off x="0" y="0"/>
            <a:ext cx="12211517" cy="6858000"/>
          </a:xfrm>
          <a:prstGeom prst="rect">
            <a:avLst/>
          </a:prstGeom>
        </p:spPr>
      </p:pic>
      <p:sp>
        <p:nvSpPr>
          <p:cNvPr id="23" name="Freeform 6"/>
          <p:cNvSpPr>
            <a:spLocks/>
          </p:cNvSpPr>
          <p:nvPr userDrawn="1"/>
        </p:nvSpPr>
        <p:spPr bwMode="auto">
          <a:xfrm>
            <a:off x="3847158" y="-2354"/>
            <a:ext cx="8367285" cy="5889090"/>
          </a:xfrm>
          <a:custGeom>
            <a:avLst/>
            <a:gdLst>
              <a:gd name="T0" fmla="*/ 0 w 5355"/>
              <a:gd name="T1" fmla="*/ 0 h 3782"/>
              <a:gd name="T2" fmla="*/ 0 w 5355"/>
              <a:gd name="T3" fmla="*/ 3386 h 3782"/>
              <a:gd name="T4" fmla="*/ 1749 w 5355"/>
              <a:gd name="T5" fmla="*/ 2888 h 3782"/>
              <a:gd name="T6" fmla="*/ 4345 w 5355"/>
              <a:gd name="T7" fmla="*/ 2888 h 3782"/>
              <a:gd name="T8" fmla="*/ 4435 w 5355"/>
              <a:gd name="T9" fmla="*/ 3782 h 3782"/>
              <a:gd name="T10" fmla="*/ 5355 w 5355"/>
              <a:gd name="T11" fmla="*/ 3782 h 3782"/>
              <a:gd name="T12" fmla="*/ 5355 w 5355"/>
              <a:gd name="T13" fmla="*/ 0 h 3782"/>
              <a:gd name="T14" fmla="*/ 0 w 5355"/>
              <a:gd name="T15" fmla="*/ 0 h 3782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282 w 10039"/>
              <a:gd name="connsiteY4" fmla="*/ 10000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346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70 w 10039"/>
              <a:gd name="connsiteY3" fmla="*/ 7640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229 w 10039"/>
              <a:gd name="connsiteY3" fmla="*/ 7640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81 w 10039"/>
              <a:gd name="connsiteY3" fmla="*/ 7644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81 w 10039"/>
              <a:gd name="connsiteY3" fmla="*/ 7644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40"/>
              <a:gd name="connsiteY0" fmla="*/ 4 h 10004"/>
              <a:gd name="connsiteX1" fmla="*/ 0 w 10040"/>
              <a:gd name="connsiteY1" fmla="*/ 8957 h 10004"/>
              <a:gd name="connsiteX2" fmla="*/ 3266 w 10040"/>
              <a:gd name="connsiteY2" fmla="*/ 7640 h 10004"/>
              <a:gd name="connsiteX3" fmla="*/ 8181 w 10040"/>
              <a:gd name="connsiteY3" fmla="*/ 7648 h 10004"/>
              <a:gd name="connsiteX4" fmla="*/ 8321 w 10040"/>
              <a:gd name="connsiteY4" fmla="*/ 9992 h 10004"/>
              <a:gd name="connsiteX5" fmla="*/ 10039 w 10040"/>
              <a:gd name="connsiteY5" fmla="*/ 10004 h 10004"/>
              <a:gd name="connsiteX6" fmla="*/ 10036 w 10040"/>
              <a:gd name="connsiteY6" fmla="*/ 0 h 10004"/>
              <a:gd name="connsiteX7" fmla="*/ 0 w 10040"/>
              <a:gd name="connsiteY7" fmla="*/ 4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0" h="10004">
                <a:moveTo>
                  <a:pt x="0" y="4"/>
                </a:moveTo>
                <a:lnTo>
                  <a:pt x="0" y="8957"/>
                </a:lnTo>
                <a:lnTo>
                  <a:pt x="3266" y="7640"/>
                </a:lnTo>
                <a:lnTo>
                  <a:pt x="8181" y="7648"/>
                </a:lnTo>
                <a:cubicBezTo>
                  <a:pt x="8227" y="8432"/>
                  <a:pt x="8244" y="9208"/>
                  <a:pt x="8321" y="9992"/>
                </a:cubicBezTo>
                <a:lnTo>
                  <a:pt x="10039" y="10004"/>
                </a:lnTo>
                <a:cubicBezTo>
                  <a:pt x="10026" y="6671"/>
                  <a:pt x="10049" y="3333"/>
                  <a:pt x="10036" y="0"/>
                </a:cubicBezTo>
                <a:lnTo>
                  <a:pt x="0" y="4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7" name="Freeform 10"/>
          <p:cNvSpPr>
            <a:spLocks noEditPoints="1"/>
          </p:cNvSpPr>
          <p:nvPr userDrawn="1"/>
        </p:nvSpPr>
        <p:spPr bwMode="auto">
          <a:xfrm>
            <a:off x="5380105" y="189235"/>
            <a:ext cx="5795635" cy="3443051"/>
          </a:xfrm>
          <a:custGeom>
            <a:avLst/>
            <a:gdLst>
              <a:gd name="T0" fmla="*/ 0 w 3628"/>
              <a:gd name="T1" fmla="*/ 0 h 2155"/>
              <a:gd name="T2" fmla="*/ 0 w 3628"/>
              <a:gd name="T3" fmla="*/ 2155 h 2155"/>
              <a:gd name="T4" fmla="*/ 3628 w 3628"/>
              <a:gd name="T5" fmla="*/ 2155 h 2155"/>
              <a:gd name="T6" fmla="*/ 3628 w 3628"/>
              <a:gd name="T7" fmla="*/ 0 h 2155"/>
              <a:gd name="T8" fmla="*/ 0 w 3628"/>
              <a:gd name="T9" fmla="*/ 0 h 2155"/>
              <a:gd name="T10" fmla="*/ 3463 w 3628"/>
              <a:gd name="T11" fmla="*/ 1989 h 2155"/>
              <a:gd name="T12" fmla="*/ 144 w 3628"/>
              <a:gd name="T13" fmla="*/ 1989 h 2155"/>
              <a:gd name="T14" fmla="*/ 144 w 3628"/>
              <a:gd name="T15" fmla="*/ 117 h 2155"/>
              <a:gd name="T16" fmla="*/ 3463 w 3628"/>
              <a:gd name="T17" fmla="*/ 117 h 2155"/>
              <a:gd name="T18" fmla="*/ 3463 w 3628"/>
              <a:gd name="T19" fmla="*/ 1989 h 2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28" h="2155">
                <a:moveTo>
                  <a:pt x="0" y="0"/>
                </a:moveTo>
                <a:lnTo>
                  <a:pt x="0" y="2155"/>
                </a:lnTo>
                <a:lnTo>
                  <a:pt x="3628" y="2155"/>
                </a:lnTo>
                <a:lnTo>
                  <a:pt x="3628" y="0"/>
                </a:lnTo>
                <a:lnTo>
                  <a:pt x="0" y="0"/>
                </a:lnTo>
                <a:close/>
                <a:moveTo>
                  <a:pt x="3463" y="1989"/>
                </a:moveTo>
                <a:lnTo>
                  <a:pt x="144" y="1989"/>
                </a:lnTo>
                <a:lnTo>
                  <a:pt x="144" y="117"/>
                </a:lnTo>
                <a:lnTo>
                  <a:pt x="3463" y="117"/>
                </a:lnTo>
                <a:lnTo>
                  <a:pt x="3463" y="1989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8" name="Freeform 11"/>
          <p:cNvSpPr>
            <a:spLocks/>
          </p:cNvSpPr>
          <p:nvPr userDrawn="1"/>
        </p:nvSpPr>
        <p:spPr bwMode="auto">
          <a:xfrm>
            <a:off x="5380105" y="1059982"/>
            <a:ext cx="230036" cy="829209"/>
          </a:xfrm>
          <a:custGeom>
            <a:avLst/>
            <a:gdLst>
              <a:gd name="T0" fmla="*/ 0 w 144"/>
              <a:gd name="T1" fmla="*/ 0 h 519"/>
              <a:gd name="T2" fmla="*/ 144 w 144"/>
              <a:gd name="T3" fmla="*/ 0 h 519"/>
              <a:gd name="T4" fmla="*/ 144 w 144"/>
              <a:gd name="T5" fmla="*/ 497 h 519"/>
              <a:gd name="T6" fmla="*/ 0 w 144"/>
              <a:gd name="T7" fmla="*/ 519 h 519"/>
              <a:gd name="T8" fmla="*/ 0 w 144"/>
              <a:gd name="T9" fmla="*/ 0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4" h="519">
                <a:moveTo>
                  <a:pt x="0" y="0"/>
                </a:moveTo>
                <a:lnTo>
                  <a:pt x="144" y="0"/>
                </a:lnTo>
                <a:lnTo>
                  <a:pt x="144" y="497"/>
                </a:lnTo>
                <a:lnTo>
                  <a:pt x="0" y="519"/>
                </a:lnTo>
                <a:lnTo>
                  <a:pt x="0" y="0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9" name="Freeform 12"/>
          <p:cNvSpPr>
            <a:spLocks/>
          </p:cNvSpPr>
          <p:nvPr userDrawn="1"/>
        </p:nvSpPr>
        <p:spPr bwMode="auto">
          <a:xfrm>
            <a:off x="10912157" y="579074"/>
            <a:ext cx="263584" cy="885127"/>
          </a:xfrm>
          <a:custGeom>
            <a:avLst/>
            <a:gdLst>
              <a:gd name="T0" fmla="*/ 0 w 165"/>
              <a:gd name="T1" fmla="*/ 0 h 554"/>
              <a:gd name="T2" fmla="*/ 165 w 165"/>
              <a:gd name="T3" fmla="*/ 0 h 554"/>
              <a:gd name="T4" fmla="*/ 165 w 165"/>
              <a:gd name="T5" fmla="*/ 494 h 554"/>
              <a:gd name="T6" fmla="*/ 0 w 165"/>
              <a:gd name="T7" fmla="*/ 554 h 554"/>
              <a:gd name="T8" fmla="*/ 0 w 165"/>
              <a:gd name="T9" fmla="*/ 0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5" h="554">
                <a:moveTo>
                  <a:pt x="0" y="0"/>
                </a:moveTo>
                <a:lnTo>
                  <a:pt x="165" y="0"/>
                </a:lnTo>
                <a:lnTo>
                  <a:pt x="165" y="494"/>
                </a:lnTo>
                <a:lnTo>
                  <a:pt x="0" y="554"/>
                </a:lnTo>
                <a:lnTo>
                  <a:pt x="0" y="0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0" name="Freeform 13"/>
          <p:cNvSpPr>
            <a:spLocks noEditPoints="1"/>
          </p:cNvSpPr>
          <p:nvPr userDrawn="1"/>
        </p:nvSpPr>
        <p:spPr bwMode="auto">
          <a:xfrm>
            <a:off x="8091019" y="8694"/>
            <a:ext cx="357834" cy="359484"/>
          </a:xfrm>
          <a:custGeom>
            <a:avLst/>
            <a:gdLst>
              <a:gd name="T0" fmla="*/ 84 w 168"/>
              <a:gd name="T1" fmla="*/ 168 h 168"/>
              <a:gd name="T2" fmla="*/ 0 w 168"/>
              <a:gd name="T3" fmla="*/ 84 h 168"/>
              <a:gd name="T4" fmla="*/ 84 w 168"/>
              <a:gd name="T5" fmla="*/ 0 h 168"/>
              <a:gd name="T6" fmla="*/ 168 w 168"/>
              <a:gd name="T7" fmla="*/ 84 h 168"/>
              <a:gd name="T8" fmla="*/ 84 w 168"/>
              <a:gd name="T9" fmla="*/ 168 h 168"/>
              <a:gd name="T10" fmla="*/ 84 w 168"/>
              <a:gd name="T11" fmla="*/ 16 h 168"/>
              <a:gd name="T12" fmla="*/ 16 w 168"/>
              <a:gd name="T13" fmla="*/ 84 h 168"/>
              <a:gd name="T14" fmla="*/ 84 w 168"/>
              <a:gd name="T15" fmla="*/ 152 h 168"/>
              <a:gd name="T16" fmla="*/ 152 w 168"/>
              <a:gd name="T17" fmla="*/ 84 h 168"/>
              <a:gd name="T18" fmla="*/ 84 w 168"/>
              <a:gd name="T19" fmla="*/ 16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8" h="168">
                <a:moveTo>
                  <a:pt x="84" y="168"/>
                </a:moveTo>
                <a:cubicBezTo>
                  <a:pt x="38" y="168"/>
                  <a:pt x="0" y="130"/>
                  <a:pt x="0" y="84"/>
                </a:cubicBezTo>
                <a:cubicBezTo>
                  <a:pt x="0" y="38"/>
                  <a:pt x="38" y="0"/>
                  <a:pt x="84" y="0"/>
                </a:cubicBezTo>
                <a:cubicBezTo>
                  <a:pt x="130" y="0"/>
                  <a:pt x="168" y="38"/>
                  <a:pt x="168" y="84"/>
                </a:cubicBezTo>
                <a:cubicBezTo>
                  <a:pt x="168" y="130"/>
                  <a:pt x="130" y="168"/>
                  <a:pt x="84" y="168"/>
                </a:cubicBezTo>
                <a:close/>
                <a:moveTo>
                  <a:pt x="84" y="16"/>
                </a:moveTo>
                <a:cubicBezTo>
                  <a:pt x="47" y="16"/>
                  <a:pt x="16" y="47"/>
                  <a:pt x="16" y="84"/>
                </a:cubicBezTo>
                <a:cubicBezTo>
                  <a:pt x="16" y="121"/>
                  <a:pt x="47" y="152"/>
                  <a:pt x="84" y="152"/>
                </a:cubicBezTo>
                <a:cubicBezTo>
                  <a:pt x="121" y="152"/>
                  <a:pt x="152" y="121"/>
                  <a:pt x="152" y="84"/>
                </a:cubicBezTo>
                <a:cubicBezTo>
                  <a:pt x="152" y="47"/>
                  <a:pt x="121" y="16"/>
                  <a:pt x="84" y="16"/>
                </a:cubicBezTo>
                <a:close/>
              </a:path>
            </a:pathLst>
          </a:custGeom>
          <a:solidFill>
            <a:srgbClr val="3939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8" name="Oval 27"/>
          <p:cNvSpPr/>
          <p:nvPr userDrawn="1"/>
        </p:nvSpPr>
        <p:spPr bwMode="auto">
          <a:xfrm>
            <a:off x="8119545" y="36237"/>
            <a:ext cx="300779" cy="300821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Oval 14"/>
          <p:cNvSpPr>
            <a:spLocks noChangeArrowheads="1"/>
          </p:cNvSpPr>
          <p:nvPr userDrawn="1"/>
        </p:nvSpPr>
        <p:spPr bwMode="auto">
          <a:xfrm>
            <a:off x="8252363" y="112545"/>
            <a:ext cx="76678" cy="7668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2" name="Freeform 15"/>
          <p:cNvSpPr>
            <a:spLocks/>
          </p:cNvSpPr>
          <p:nvPr userDrawn="1"/>
        </p:nvSpPr>
        <p:spPr bwMode="auto">
          <a:xfrm>
            <a:off x="8094213" y="101361"/>
            <a:ext cx="265181" cy="249242"/>
          </a:xfrm>
          <a:custGeom>
            <a:avLst/>
            <a:gdLst>
              <a:gd name="T0" fmla="*/ 40 w 124"/>
              <a:gd name="T1" fmla="*/ 0 h 117"/>
              <a:gd name="T2" fmla="*/ 40 w 124"/>
              <a:gd name="T3" fmla="*/ 84 h 117"/>
              <a:gd name="T4" fmla="*/ 124 w 124"/>
              <a:gd name="T5" fmla="*/ 79 h 117"/>
              <a:gd name="T6" fmla="*/ 48 w 124"/>
              <a:gd name="T7" fmla="*/ 75 h 117"/>
              <a:gd name="T8" fmla="*/ 40 w 124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" h="117">
                <a:moveTo>
                  <a:pt x="40" y="0"/>
                </a:moveTo>
                <a:cubicBezTo>
                  <a:pt x="40" y="0"/>
                  <a:pt x="0" y="51"/>
                  <a:pt x="40" y="84"/>
                </a:cubicBezTo>
                <a:cubicBezTo>
                  <a:pt x="79" y="117"/>
                  <a:pt x="124" y="79"/>
                  <a:pt x="124" y="79"/>
                </a:cubicBezTo>
                <a:cubicBezTo>
                  <a:pt x="124" y="79"/>
                  <a:pt x="76" y="103"/>
                  <a:pt x="48" y="75"/>
                </a:cubicBezTo>
                <a:cubicBezTo>
                  <a:pt x="20" y="47"/>
                  <a:pt x="40" y="0"/>
                  <a:pt x="40" y="0"/>
                </a:cubicBezTo>
                <a:close/>
              </a:path>
            </a:pathLst>
          </a:custGeom>
          <a:solidFill>
            <a:srgbClr val="A7A9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5" name="Rectangle 14"/>
          <p:cNvSpPr/>
          <p:nvPr userDrawn="1"/>
        </p:nvSpPr>
        <p:spPr>
          <a:xfrm>
            <a:off x="5574012" y="373398"/>
            <a:ext cx="5374002" cy="30274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3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Freeform 25"/>
          <p:cNvSpPr>
            <a:spLocks/>
          </p:cNvSpPr>
          <p:nvPr userDrawn="1"/>
        </p:nvSpPr>
        <p:spPr bwMode="auto">
          <a:xfrm>
            <a:off x="-3967" y="-5175"/>
            <a:ext cx="3862985" cy="6347389"/>
          </a:xfrm>
          <a:custGeom>
            <a:avLst/>
            <a:gdLst>
              <a:gd name="T0" fmla="*/ 0 w 2439"/>
              <a:gd name="T1" fmla="*/ 0 h 4069"/>
              <a:gd name="T2" fmla="*/ 0 w 2439"/>
              <a:gd name="T3" fmla="*/ 4069 h 4069"/>
              <a:gd name="T4" fmla="*/ 2439 w 2439"/>
              <a:gd name="T5" fmla="*/ 3389 h 4069"/>
              <a:gd name="T6" fmla="*/ 2439 w 2439"/>
              <a:gd name="T7" fmla="*/ 0 h 4069"/>
              <a:gd name="T8" fmla="*/ 0 w 2439"/>
              <a:gd name="T9" fmla="*/ 0 h 4069"/>
              <a:gd name="connsiteX0" fmla="*/ 0 w 10059"/>
              <a:gd name="connsiteY0" fmla="*/ 0 h 10000"/>
              <a:gd name="connsiteX1" fmla="*/ 0 w 10059"/>
              <a:gd name="connsiteY1" fmla="*/ 10000 h 10000"/>
              <a:gd name="connsiteX2" fmla="*/ 10059 w 10059"/>
              <a:gd name="connsiteY2" fmla="*/ 8329 h 10000"/>
              <a:gd name="connsiteX3" fmla="*/ 10000 w 10059"/>
              <a:gd name="connsiteY3" fmla="*/ 0 h 10000"/>
              <a:gd name="connsiteX4" fmla="*/ 0 w 10059"/>
              <a:gd name="connsiteY4" fmla="*/ 0 h 10000"/>
              <a:gd name="connsiteX0" fmla="*/ 0 w 10004"/>
              <a:gd name="connsiteY0" fmla="*/ 0 h 10000"/>
              <a:gd name="connsiteX1" fmla="*/ 0 w 10004"/>
              <a:gd name="connsiteY1" fmla="*/ 10000 h 10000"/>
              <a:gd name="connsiteX2" fmla="*/ 9980 w 10004"/>
              <a:gd name="connsiteY2" fmla="*/ 8353 h 10000"/>
              <a:gd name="connsiteX3" fmla="*/ 10000 w 10004"/>
              <a:gd name="connsiteY3" fmla="*/ 0 h 10000"/>
              <a:gd name="connsiteX4" fmla="*/ 0 w 10004"/>
              <a:gd name="connsiteY4" fmla="*/ 0 h 10000"/>
              <a:gd name="connsiteX0" fmla="*/ 0 w 10091"/>
              <a:gd name="connsiteY0" fmla="*/ 0 h 10000"/>
              <a:gd name="connsiteX1" fmla="*/ 0 w 10091"/>
              <a:gd name="connsiteY1" fmla="*/ 10000 h 10000"/>
              <a:gd name="connsiteX2" fmla="*/ 10091 w 10091"/>
              <a:gd name="connsiteY2" fmla="*/ 8324 h 10000"/>
              <a:gd name="connsiteX3" fmla="*/ 10000 w 10091"/>
              <a:gd name="connsiteY3" fmla="*/ 0 h 10000"/>
              <a:gd name="connsiteX4" fmla="*/ 0 w 10091"/>
              <a:gd name="connsiteY4" fmla="*/ 0 h 10000"/>
              <a:gd name="connsiteX0" fmla="*/ 0 w 10091"/>
              <a:gd name="connsiteY0" fmla="*/ 0 h 10000"/>
              <a:gd name="connsiteX1" fmla="*/ 0 w 10091"/>
              <a:gd name="connsiteY1" fmla="*/ 10000 h 10000"/>
              <a:gd name="connsiteX2" fmla="*/ 10091 w 10091"/>
              <a:gd name="connsiteY2" fmla="*/ 8324 h 10000"/>
              <a:gd name="connsiteX3" fmla="*/ 10000 w 10091"/>
              <a:gd name="connsiteY3" fmla="*/ 0 h 10000"/>
              <a:gd name="connsiteX4" fmla="*/ 0 w 10091"/>
              <a:gd name="connsiteY4" fmla="*/ 0 h 10000"/>
              <a:gd name="connsiteX0" fmla="*/ 0 w 10103"/>
              <a:gd name="connsiteY0" fmla="*/ 0 h 10000"/>
              <a:gd name="connsiteX1" fmla="*/ 0 w 10103"/>
              <a:gd name="connsiteY1" fmla="*/ 10000 h 10000"/>
              <a:gd name="connsiteX2" fmla="*/ 10103 w 10103"/>
              <a:gd name="connsiteY2" fmla="*/ 8317 h 10000"/>
              <a:gd name="connsiteX3" fmla="*/ 10000 w 10103"/>
              <a:gd name="connsiteY3" fmla="*/ 0 h 10000"/>
              <a:gd name="connsiteX4" fmla="*/ 0 w 10103"/>
              <a:gd name="connsiteY4" fmla="*/ 0 h 10000"/>
              <a:gd name="connsiteX0" fmla="*/ 0 w 10103"/>
              <a:gd name="connsiteY0" fmla="*/ 7 h 10007"/>
              <a:gd name="connsiteX1" fmla="*/ 0 w 10103"/>
              <a:gd name="connsiteY1" fmla="*/ 10007 h 10007"/>
              <a:gd name="connsiteX2" fmla="*/ 10103 w 10103"/>
              <a:gd name="connsiteY2" fmla="*/ 8324 h 10007"/>
              <a:gd name="connsiteX3" fmla="*/ 10086 w 10103"/>
              <a:gd name="connsiteY3" fmla="*/ 0 h 10007"/>
              <a:gd name="connsiteX4" fmla="*/ 0 w 10103"/>
              <a:gd name="connsiteY4" fmla="*/ 7 h 10007"/>
              <a:gd name="connsiteX0" fmla="*/ 0 w 10165"/>
              <a:gd name="connsiteY0" fmla="*/ 0 h 10029"/>
              <a:gd name="connsiteX1" fmla="*/ 62 w 10165"/>
              <a:gd name="connsiteY1" fmla="*/ 10029 h 10029"/>
              <a:gd name="connsiteX2" fmla="*/ 10165 w 10165"/>
              <a:gd name="connsiteY2" fmla="*/ 8346 h 10029"/>
              <a:gd name="connsiteX3" fmla="*/ 10148 w 10165"/>
              <a:gd name="connsiteY3" fmla="*/ 22 h 10029"/>
              <a:gd name="connsiteX4" fmla="*/ 0 w 10165"/>
              <a:gd name="connsiteY4" fmla="*/ 0 h 10029"/>
              <a:gd name="connsiteX0" fmla="*/ 11 w 10176"/>
              <a:gd name="connsiteY0" fmla="*/ 0 h 10033"/>
              <a:gd name="connsiteX1" fmla="*/ 5 w 10176"/>
              <a:gd name="connsiteY1" fmla="*/ 10033 h 10033"/>
              <a:gd name="connsiteX2" fmla="*/ 10176 w 10176"/>
              <a:gd name="connsiteY2" fmla="*/ 8346 h 10033"/>
              <a:gd name="connsiteX3" fmla="*/ 10159 w 10176"/>
              <a:gd name="connsiteY3" fmla="*/ 22 h 10033"/>
              <a:gd name="connsiteX4" fmla="*/ 11 w 10176"/>
              <a:gd name="connsiteY4" fmla="*/ 0 h 10033"/>
              <a:gd name="connsiteX0" fmla="*/ 71 w 10174"/>
              <a:gd name="connsiteY0" fmla="*/ 11 h 10011"/>
              <a:gd name="connsiteX1" fmla="*/ 3 w 10174"/>
              <a:gd name="connsiteY1" fmla="*/ 10011 h 10011"/>
              <a:gd name="connsiteX2" fmla="*/ 10174 w 10174"/>
              <a:gd name="connsiteY2" fmla="*/ 8324 h 10011"/>
              <a:gd name="connsiteX3" fmla="*/ 10157 w 10174"/>
              <a:gd name="connsiteY3" fmla="*/ 0 h 10011"/>
              <a:gd name="connsiteX4" fmla="*/ 71 w 10174"/>
              <a:gd name="connsiteY4" fmla="*/ 11 h 10011"/>
              <a:gd name="connsiteX0" fmla="*/ 0 w 10177"/>
              <a:gd name="connsiteY0" fmla="*/ 0 h 10011"/>
              <a:gd name="connsiteX1" fmla="*/ 6 w 10177"/>
              <a:gd name="connsiteY1" fmla="*/ 10011 h 10011"/>
              <a:gd name="connsiteX2" fmla="*/ 10177 w 10177"/>
              <a:gd name="connsiteY2" fmla="*/ 8324 h 10011"/>
              <a:gd name="connsiteX3" fmla="*/ 10160 w 10177"/>
              <a:gd name="connsiteY3" fmla="*/ 0 h 10011"/>
              <a:gd name="connsiteX4" fmla="*/ 0 w 10177"/>
              <a:gd name="connsiteY4" fmla="*/ 0 h 10011"/>
              <a:gd name="connsiteX0" fmla="*/ 0 w 10177"/>
              <a:gd name="connsiteY0" fmla="*/ 0 h 10022"/>
              <a:gd name="connsiteX1" fmla="*/ 6 w 10177"/>
              <a:gd name="connsiteY1" fmla="*/ 10022 h 10022"/>
              <a:gd name="connsiteX2" fmla="*/ 10177 w 10177"/>
              <a:gd name="connsiteY2" fmla="*/ 8335 h 10022"/>
              <a:gd name="connsiteX3" fmla="*/ 10160 w 10177"/>
              <a:gd name="connsiteY3" fmla="*/ 11 h 10022"/>
              <a:gd name="connsiteX4" fmla="*/ 0 w 10177"/>
              <a:gd name="connsiteY4" fmla="*/ 0 h 1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7" h="10022">
                <a:moveTo>
                  <a:pt x="0" y="0"/>
                </a:moveTo>
                <a:cubicBezTo>
                  <a:pt x="21" y="3343"/>
                  <a:pt x="-15" y="6679"/>
                  <a:pt x="6" y="10022"/>
                </a:cubicBezTo>
                <a:lnTo>
                  <a:pt x="10177" y="8335"/>
                </a:lnTo>
                <a:cubicBezTo>
                  <a:pt x="10157" y="5559"/>
                  <a:pt x="10180" y="2787"/>
                  <a:pt x="10160" y="11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grpSp>
        <p:nvGrpSpPr>
          <p:cNvPr id="24" name="Group 18"/>
          <p:cNvGrpSpPr>
            <a:grpSpLocks noChangeAspect="1"/>
          </p:cNvGrpSpPr>
          <p:nvPr userDrawn="1"/>
        </p:nvGrpSpPr>
        <p:grpSpPr bwMode="auto">
          <a:xfrm>
            <a:off x="1858213" y="3825912"/>
            <a:ext cx="4093051" cy="2940255"/>
            <a:chOff x="1194" y="2458"/>
            <a:chExt cx="2630" cy="1889"/>
          </a:xfrm>
        </p:grpSpPr>
        <p:sp>
          <p:nvSpPr>
            <p:cNvPr id="26" name="Freeform 19"/>
            <p:cNvSpPr>
              <a:spLocks noEditPoints="1"/>
            </p:cNvSpPr>
            <p:nvPr userDrawn="1"/>
          </p:nvSpPr>
          <p:spPr bwMode="auto">
            <a:xfrm>
              <a:off x="1194" y="2458"/>
              <a:ext cx="2630" cy="1889"/>
            </a:xfrm>
            <a:custGeom>
              <a:avLst/>
              <a:gdLst>
                <a:gd name="T0" fmla="*/ 1866 w 1924"/>
                <a:gd name="T1" fmla="*/ 0 h 1376"/>
                <a:gd name="T2" fmla="*/ 58 w 1924"/>
                <a:gd name="T3" fmla="*/ 0 h 1376"/>
                <a:gd name="T4" fmla="*/ 0 w 1924"/>
                <a:gd name="T5" fmla="*/ 58 h 1376"/>
                <a:gd name="T6" fmla="*/ 0 w 1924"/>
                <a:gd name="T7" fmla="*/ 1318 h 1376"/>
                <a:gd name="T8" fmla="*/ 58 w 1924"/>
                <a:gd name="T9" fmla="*/ 1376 h 1376"/>
                <a:gd name="T10" fmla="*/ 1866 w 1924"/>
                <a:gd name="T11" fmla="*/ 1376 h 1376"/>
                <a:gd name="T12" fmla="*/ 1924 w 1924"/>
                <a:gd name="T13" fmla="*/ 1318 h 1376"/>
                <a:gd name="T14" fmla="*/ 1924 w 1924"/>
                <a:gd name="T15" fmla="*/ 58 h 1376"/>
                <a:gd name="T16" fmla="*/ 1866 w 1924"/>
                <a:gd name="T17" fmla="*/ 0 h 1376"/>
                <a:gd name="T18" fmla="*/ 1800 w 1924"/>
                <a:gd name="T19" fmla="*/ 1228 h 1376"/>
                <a:gd name="T20" fmla="*/ 132 w 1924"/>
                <a:gd name="T21" fmla="*/ 1228 h 1376"/>
                <a:gd name="T22" fmla="*/ 132 w 1924"/>
                <a:gd name="T23" fmla="*/ 152 h 1376"/>
                <a:gd name="T24" fmla="*/ 1800 w 1924"/>
                <a:gd name="T25" fmla="*/ 152 h 1376"/>
                <a:gd name="T26" fmla="*/ 1800 w 1924"/>
                <a:gd name="T27" fmla="*/ 1228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4" h="1376">
                  <a:moveTo>
                    <a:pt x="1866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6"/>
                    <a:pt x="0" y="58"/>
                  </a:cubicBezTo>
                  <a:cubicBezTo>
                    <a:pt x="0" y="1318"/>
                    <a:pt x="0" y="1318"/>
                    <a:pt x="0" y="1318"/>
                  </a:cubicBezTo>
                  <a:cubicBezTo>
                    <a:pt x="0" y="1350"/>
                    <a:pt x="26" y="1376"/>
                    <a:pt x="58" y="1376"/>
                  </a:cubicBezTo>
                  <a:cubicBezTo>
                    <a:pt x="1866" y="1376"/>
                    <a:pt x="1866" y="1376"/>
                    <a:pt x="1866" y="1376"/>
                  </a:cubicBezTo>
                  <a:cubicBezTo>
                    <a:pt x="1898" y="1376"/>
                    <a:pt x="1924" y="1350"/>
                    <a:pt x="1924" y="1318"/>
                  </a:cubicBezTo>
                  <a:cubicBezTo>
                    <a:pt x="1924" y="58"/>
                    <a:pt x="1924" y="58"/>
                    <a:pt x="1924" y="58"/>
                  </a:cubicBezTo>
                  <a:cubicBezTo>
                    <a:pt x="1924" y="26"/>
                    <a:pt x="1898" y="0"/>
                    <a:pt x="1866" y="0"/>
                  </a:cubicBezTo>
                  <a:moveTo>
                    <a:pt x="1800" y="1228"/>
                  </a:moveTo>
                  <a:cubicBezTo>
                    <a:pt x="132" y="1228"/>
                    <a:pt x="132" y="1228"/>
                    <a:pt x="132" y="1228"/>
                  </a:cubicBezTo>
                  <a:cubicBezTo>
                    <a:pt x="132" y="152"/>
                    <a:pt x="132" y="152"/>
                    <a:pt x="132" y="152"/>
                  </a:cubicBezTo>
                  <a:cubicBezTo>
                    <a:pt x="1800" y="152"/>
                    <a:pt x="1800" y="152"/>
                    <a:pt x="1800" y="152"/>
                  </a:cubicBezTo>
                  <a:cubicBezTo>
                    <a:pt x="1800" y="1228"/>
                    <a:pt x="1800" y="1228"/>
                    <a:pt x="1800" y="1228"/>
                  </a:cubicBezTo>
                </a:path>
              </a:pathLst>
            </a:custGeom>
            <a:solidFill>
              <a:srgbClr val="0709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pic>
          <p:nvPicPr>
            <p:cNvPr id="6164" name="Picture 20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" y="2664"/>
              <a:ext cx="1361" cy="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5" name="Picture 21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5" y="2458"/>
              <a:ext cx="1568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 userDrawn="1"/>
        </p:nvSpPr>
        <p:spPr>
          <a:xfrm rot="3379318">
            <a:off x="7845790" y="4638864"/>
            <a:ext cx="352393" cy="676197"/>
          </a:xfrm>
          <a:prstGeom prst="rect">
            <a:avLst/>
          </a:prstGeom>
          <a:solidFill>
            <a:srgbClr val="58585A"/>
          </a:solidFill>
          <a:ln>
            <a:solidFill>
              <a:srgbClr val="585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3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sz="quarter" idx="10"/>
          </p:nvPr>
        </p:nvSpPr>
        <p:spPr>
          <a:xfrm>
            <a:off x="265397" y="317364"/>
            <a:ext cx="3473450" cy="2987675"/>
          </a:xfrm>
        </p:spPr>
        <p:txBody>
          <a:bodyPr>
            <a:normAutofit/>
          </a:bodyPr>
          <a:lstStyle>
            <a:lvl1pPr marL="0" indent="0">
              <a:buNone/>
              <a:defRPr lang="en-US" sz="3600" kern="1200" spc="-147" dirty="0">
                <a:ln w="3175">
                  <a:noFill/>
                </a:ln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marL="0" lvl="0" algn="l" defTabSz="89621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843" y="3802563"/>
            <a:ext cx="1602983" cy="993073"/>
          </a:xfrm>
          <a:prstGeom prst="rect">
            <a:avLst/>
          </a:prstGeom>
        </p:spPr>
      </p:pic>
      <p:sp>
        <p:nvSpPr>
          <p:cNvPr id="27" name="Freeform 26"/>
          <p:cNvSpPr>
            <a:spLocks/>
          </p:cNvSpPr>
          <p:nvPr userDrawn="1"/>
        </p:nvSpPr>
        <p:spPr bwMode="auto">
          <a:xfrm>
            <a:off x="10780005" y="5882067"/>
            <a:ext cx="1437683" cy="982384"/>
          </a:xfrm>
          <a:custGeom>
            <a:avLst/>
            <a:gdLst>
              <a:gd name="T0" fmla="*/ 0 w 922"/>
              <a:gd name="T1" fmla="*/ 0 h 623"/>
              <a:gd name="T2" fmla="*/ 44 w 922"/>
              <a:gd name="T3" fmla="*/ 623 h 623"/>
              <a:gd name="T4" fmla="*/ 922 w 922"/>
              <a:gd name="T5" fmla="*/ 623 h 623"/>
              <a:gd name="T6" fmla="*/ 922 w 922"/>
              <a:gd name="T7" fmla="*/ 0 h 623"/>
              <a:gd name="T8" fmla="*/ 0 w 922"/>
              <a:gd name="T9" fmla="*/ 0 h 623"/>
              <a:gd name="connsiteX0" fmla="*/ 0 w 9888"/>
              <a:gd name="connsiteY0" fmla="*/ 374 h 10000"/>
              <a:gd name="connsiteX1" fmla="*/ 365 w 9888"/>
              <a:gd name="connsiteY1" fmla="*/ 10000 h 10000"/>
              <a:gd name="connsiteX2" fmla="*/ 9888 w 9888"/>
              <a:gd name="connsiteY2" fmla="*/ 10000 h 10000"/>
              <a:gd name="connsiteX3" fmla="*/ 9888 w 9888"/>
              <a:gd name="connsiteY3" fmla="*/ 0 h 10000"/>
              <a:gd name="connsiteX4" fmla="*/ 0 w 9888"/>
              <a:gd name="connsiteY4" fmla="*/ 374 h 10000"/>
              <a:gd name="connsiteX0" fmla="*/ 0 w 9903"/>
              <a:gd name="connsiteY0" fmla="*/ 0 h 10000"/>
              <a:gd name="connsiteX1" fmla="*/ 272 w 9903"/>
              <a:gd name="connsiteY1" fmla="*/ 10000 h 10000"/>
              <a:gd name="connsiteX2" fmla="*/ 9903 w 9903"/>
              <a:gd name="connsiteY2" fmla="*/ 10000 h 10000"/>
              <a:gd name="connsiteX3" fmla="*/ 9903 w 9903"/>
              <a:gd name="connsiteY3" fmla="*/ 0 h 10000"/>
              <a:gd name="connsiteX4" fmla="*/ 0 w 9903"/>
              <a:gd name="connsiteY4" fmla="*/ 0 h 10000"/>
              <a:gd name="connsiteX0" fmla="*/ 0 w 10000"/>
              <a:gd name="connsiteY0" fmla="*/ 0 h 10000"/>
              <a:gd name="connsiteX1" fmla="*/ 699 w 10000"/>
              <a:gd name="connsiteY1" fmla="*/ 9673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536 w 10000"/>
              <a:gd name="connsiteY1" fmla="*/ 9767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  <a:gd name="connsiteX0" fmla="*/ 0 w 10000"/>
              <a:gd name="connsiteY0" fmla="*/ 0 h 9767"/>
              <a:gd name="connsiteX1" fmla="*/ 536 w 10000"/>
              <a:gd name="connsiteY1" fmla="*/ 9767 h 9767"/>
              <a:gd name="connsiteX2" fmla="*/ 9690 w 10000"/>
              <a:gd name="connsiteY2" fmla="*/ 9252 h 9767"/>
              <a:gd name="connsiteX3" fmla="*/ 10000 w 10000"/>
              <a:gd name="connsiteY3" fmla="*/ 0 h 9767"/>
              <a:gd name="connsiteX4" fmla="*/ 0 w 10000"/>
              <a:gd name="connsiteY4" fmla="*/ 0 h 9767"/>
              <a:gd name="connsiteX0" fmla="*/ 0 w 10029"/>
              <a:gd name="connsiteY0" fmla="*/ 0 h 10071"/>
              <a:gd name="connsiteX1" fmla="*/ 536 w 10029"/>
              <a:gd name="connsiteY1" fmla="*/ 10000 h 10071"/>
              <a:gd name="connsiteX2" fmla="*/ 10000 w 10029"/>
              <a:gd name="connsiteY2" fmla="*/ 10071 h 10071"/>
              <a:gd name="connsiteX3" fmla="*/ 10000 w 10029"/>
              <a:gd name="connsiteY3" fmla="*/ 0 h 10071"/>
              <a:gd name="connsiteX4" fmla="*/ 0 w 10029"/>
              <a:gd name="connsiteY4" fmla="*/ 0 h 10071"/>
              <a:gd name="connsiteX0" fmla="*/ 0 w 10082"/>
              <a:gd name="connsiteY0" fmla="*/ 0 h 10071"/>
              <a:gd name="connsiteX1" fmla="*/ 536 w 10082"/>
              <a:gd name="connsiteY1" fmla="*/ 10000 h 10071"/>
              <a:gd name="connsiteX2" fmla="*/ 10000 w 10082"/>
              <a:gd name="connsiteY2" fmla="*/ 10071 h 10071"/>
              <a:gd name="connsiteX3" fmla="*/ 10082 w 10082"/>
              <a:gd name="connsiteY3" fmla="*/ 120 h 10071"/>
              <a:gd name="connsiteX4" fmla="*/ 0 w 10082"/>
              <a:gd name="connsiteY4" fmla="*/ 0 h 10071"/>
              <a:gd name="connsiteX0" fmla="*/ 0 w 10049"/>
              <a:gd name="connsiteY0" fmla="*/ 0 h 10071"/>
              <a:gd name="connsiteX1" fmla="*/ 536 w 10049"/>
              <a:gd name="connsiteY1" fmla="*/ 10000 h 10071"/>
              <a:gd name="connsiteX2" fmla="*/ 10000 w 10049"/>
              <a:gd name="connsiteY2" fmla="*/ 10071 h 10071"/>
              <a:gd name="connsiteX3" fmla="*/ 10049 w 10049"/>
              <a:gd name="connsiteY3" fmla="*/ 48 h 10071"/>
              <a:gd name="connsiteX4" fmla="*/ 0 w 10049"/>
              <a:gd name="connsiteY4" fmla="*/ 0 h 1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9" h="10071">
                <a:moveTo>
                  <a:pt x="0" y="0"/>
                </a:moveTo>
                <a:cubicBezTo>
                  <a:pt x="124" y="3286"/>
                  <a:pt x="411" y="6714"/>
                  <a:pt x="536" y="10000"/>
                </a:cubicBezTo>
                <a:lnTo>
                  <a:pt x="10000" y="10071"/>
                </a:lnTo>
                <a:cubicBezTo>
                  <a:pt x="10103" y="6913"/>
                  <a:pt x="9946" y="3206"/>
                  <a:pt x="10049" y="48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</p:spTree>
    <p:extLst>
      <p:ext uri="{BB962C8B-B14F-4D97-AF65-F5344CB8AC3E}">
        <p14:creationId xmlns:p14="http://schemas.microsoft.com/office/powerpoint/2010/main" val="26361705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4378" r="56" b="5597"/>
          <a:stretch/>
        </p:blipFill>
        <p:spPr>
          <a:xfrm>
            <a:off x="0" y="0"/>
            <a:ext cx="12211517" cy="6858000"/>
          </a:xfrm>
          <a:prstGeom prst="rect">
            <a:avLst/>
          </a:prstGeom>
        </p:spPr>
      </p:pic>
      <p:sp>
        <p:nvSpPr>
          <p:cNvPr id="23" name="Freeform 6"/>
          <p:cNvSpPr>
            <a:spLocks/>
          </p:cNvSpPr>
          <p:nvPr userDrawn="1"/>
        </p:nvSpPr>
        <p:spPr bwMode="auto">
          <a:xfrm>
            <a:off x="3847158" y="-2354"/>
            <a:ext cx="8367285" cy="5889090"/>
          </a:xfrm>
          <a:custGeom>
            <a:avLst/>
            <a:gdLst>
              <a:gd name="T0" fmla="*/ 0 w 5355"/>
              <a:gd name="T1" fmla="*/ 0 h 3782"/>
              <a:gd name="T2" fmla="*/ 0 w 5355"/>
              <a:gd name="T3" fmla="*/ 3386 h 3782"/>
              <a:gd name="T4" fmla="*/ 1749 w 5355"/>
              <a:gd name="T5" fmla="*/ 2888 h 3782"/>
              <a:gd name="T6" fmla="*/ 4345 w 5355"/>
              <a:gd name="T7" fmla="*/ 2888 h 3782"/>
              <a:gd name="T8" fmla="*/ 4435 w 5355"/>
              <a:gd name="T9" fmla="*/ 3782 h 3782"/>
              <a:gd name="T10" fmla="*/ 5355 w 5355"/>
              <a:gd name="T11" fmla="*/ 3782 h 3782"/>
              <a:gd name="T12" fmla="*/ 5355 w 5355"/>
              <a:gd name="T13" fmla="*/ 0 h 3782"/>
              <a:gd name="T14" fmla="*/ 0 w 5355"/>
              <a:gd name="T15" fmla="*/ 0 h 3782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282 w 10039"/>
              <a:gd name="connsiteY4" fmla="*/ 10000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346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70 w 10039"/>
              <a:gd name="connsiteY3" fmla="*/ 7640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229 w 10039"/>
              <a:gd name="connsiteY3" fmla="*/ 7640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81 w 10039"/>
              <a:gd name="connsiteY3" fmla="*/ 7644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81 w 10039"/>
              <a:gd name="connsiteY3" fmla="*/ 7644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40"/>
              <a:gd name="connsiteY0" fmla="*/ 4 h 10004"/>
              <a:gd name="connsiteX1" fmla="*/ 0 w 10040"/>
              <a:gd name="connsiteY1" fmla="*/ 8957 h 10004"/>
              <a:gd name="connsiteX2" fmla="*/ 3266 w 10040"/>
              <a:gd name="connsiteY2" fmla="*/ 7640 h 10004"/>
              <a:gd name="connsiteX3" fmla="*/ 8181 w 10040"/>
              <a:gd name="connsiteY3" fmla="*/ 7648 h 10004"/>
              <a:gd name="connsiteX4" fmla="*/ 8321 w 10040"/>
              <a:gd name="connsiteY4" fmla="*/ 9992 h 10004"/>
              <a:gd name="connsiteX5" fmla="*/ 10039 w 10040"/>
              <a:gd name="connsiteY5" fmla="*/ 10004 h 10004"/>
              <a:gd name="connsiteX6" fmla="*/ 10036 w 10040"/>
              <a:gd name="connsiteY6" fmla="*/ 0 h 10004"/>
              <a:gd name="connsiteX7" fmla="*/ 0 w 10040"/>
              <a:gd name="connsiteY7" fmla="*/ 4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0" h="10004">
                <a:moveTo>
                  <a:pt x="0" y="4"/>
                </a:moveTo>
                <a:lnTo>
                  <a:pt x="0" y="8957"/>
                </a:lnTo>
                <a:lnTo>
                  <a:pt x="3266" y="7640"/>
                </a:lnTo>
                <a:lnTo>
                  <a:pt x="8181" y="7648"/>
                </a:lnTo>
                <a:cubicBezTo>
                  <a:pt x="8227" y="8432"/>
                  <a:pt x="8244" y="9208"/>
                  <a:pt x="8321" y="9992"/>
                </a:cubicBezTo>
                <a:lnTo>
                  <a:pt x="10039" y="10004"/>
                </a:lnTo>
                <a:cubicBezTo>
                  <a:pt x="10026" y="6671"/>
                  <a:pt x="10049" y="3333"/>
                  <a:pt x="10036" y="0"/>
                </a:cubicBezTo>
                <a:lnTo>
                  <a:pt x="0" y="4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7" name="Freeform 10"/>
          <p:cNvSpPr>
            <a:spLocks noEditPoints="1"/>
          </p:cNvSpPr>
          <p:nvPr userDrawn="1"/>
        </p:nvSpPr>
        <p:spPr bwMode="auto">
          <a:xfrm>
            <a:off x="5380105" y="189235"/>
            <a:ext cx="5795635" cy="3443051"/>
          </a:xfrm>
          <a:custGeom>
            <a:avLst/>
            <a:gdLst>
              <a:gd name="T0" fmla="*/ 0 w 3628"/>
              <a:gd name="T1" fmla="*/ 0 h 2155"/>
              <a:gd name="T2" fmla="*/ 0 w 3628"/>
              <a:gd name="T3" fmla="*/ 2155 h 2155"/>
              <a:gd name="T4" fmla="*/ 3628 w 3628"/>
              <a:gd name="T5" fmla="*/ 2155 h 2155"/>
              <a:gd name="T6" fmla="*/ 3628 w 3628"/>
              <a:gd name="T7" fmla="*/ 0 h 2155"/>
              <a:gd name="T8" fmla="*/ 0 w 3628"/>
              <a:gd name="T9" fmla="*/ 0 h 2155"/>
              <a:gd name="T10" fmla="*/ 3463 w 3628"/>
              <a:gd name="T11" fmla="*/ 1989 h 2155"/>
              <a:gd name="T12" fmla="*/ 144 w 3628"/>
              <a:gd name="T13" fmla="*/ 1989 h 2155"/>
              <a:gd name="T14" fmla="*/ 144 w 3628"/>
              <a:gd name="T15" fmla="*/ 117 h 2155"/>
              <a:gd name="T16" fmla="*/ 3463 w 3628"/>
              <a:gd name="T17" fmla="*/ 117 h 2155"/>
              <a:gd name="T18" fmla="*/ 3463 w 3628"/>
              <a:gd name="T19" fmla="*/ 1989 h 2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28" h="2155">
                <a:moveTo>
                  <a:pt x="0" y="0"/>
                </a:moveTo>
                <a:lnTo>
                  <a:pt x="0" y="2155"/>
                </a:lnTo>
                <a:lnTo>
                  <a:pt x="3628" y="2155"/>
                </a:lnTo>
                <a:lnTo>
                  <a:pt x="3628" y="0"/>
                </a:lnTo>
                <a:lnTo>
                  <a:pt x="0" y="0"/>
                </a:lnTo>
                <a:close/>
                <a:moveTo>
                  <a:pt x="3463" y="1989"/>
                </a:moveTo>
                <a:lnTo>
                  <a:pt x="144" y="1989"/>
                </a:lnTo>
                <a:lnTo>
                  <a:pt x="144" y="117"/>
                </a:lnTo>
                <a:lnTo>
                  <a:pt x="3463" y="117"/>
                </a:lnTo>
                <a:lnTo>
                  <a:pt x="3463" y="1989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8" name="Freeform 11"/>
          <p:cNvSpPr>
            <a:spLocks/>
          </p:cNvSpPr>
          <p:nvPr userDrawn="1"/>
        </p:nvSpPr>
        <p:spPr bwMode="auto">
          <a:xfrm>
            <a:off x="5380105" y="1059982"/>
            <a:ext cx="230036" cy="829209"/>
          </a:xfrm>
          <a:custGeom>
            <a:avLst/>
            <a:gdLst>
              <a:gd name="T0" fmla="*/ 0 w 144"/>
              <a:gd name="T1" fmla="*/ 0 h 519"/>
              <a:gd name="T2" fmla="*/ 144 w 144"/>
              <a:gd name="T3" fmla="*/ 0 h 519"/>
              <a:gd name="T4" fmla="*/ 144 w 144"/>
              <a:gd name="T5" fmla="*/ 497 h 519"/>
              <a:gd name="T6" fmla="*/ 0 w 144"/>
              <a:gd name="T7" fmla="*/ 519 h 519"/>
              <a:gd name="T8" fmla="*/ 0 w 144"/>
              <a:gd name="T9" fmla="*/ 0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4" h="519">
                <a:moveTo>
                  <a:pt x="0" y="0"/>
                </a:moveTo>
                <a:lnTo>
                  <a:pt x="144" y="0"/>
                </a:lnTo>
                <a:lnTo>
                  <a:pt x="144" y="497"/>
                </a:lnTo>
                <a:lnTo>
                  <a:pt x="0" y="519"/>
                </a:lnTo>
                <a:lnTo>
                  <a:pt x="0" y="0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9" name="Freeform 12"/>
          <p:cNvSpPr>
            <a:spLocks/>
          </p:cNvSpPr>
          <p:nvPr userDrawn="1"/>
        </p:nvSpPr>
        <p:spPr bwMode="auto">
          <a:xfrm>
            <a:off x="10912157" y="579074"/>
            <a:ext cx="263584" cy="885127"/>
          </a:xfrm>
          <a:custGeom>
            <a:avLst/>
            <a:gdLst>
              <a:gd name="T0" fmla="*/ 0 w 165"/>
              <a:gd name="T1" fmla="*/ 0 h 554"/>
              <a:gd name="T2" fmla="*/ 165 w 165"/>
              <a:gd name="T3" fmla="*/ 0 h 554"/>
              <a:gd name="T4" fmla="*/ 165 w 165"/>
              <a:gd name="T5" fmla="*/ 494 h 554"/>
              <a:gd name="T6" fmla="*/ 0 w 165"/>
              <a:gd name="T7" fmla="*/ 554 h 554"/>
              <a:gd name="T8" fmla="*/ 0 w 165"/>
              <a:gd name="T9" fmla="*/ 0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5" h="554">
                <a:moveTo>
                  <a:pt x="0" y="0"/>
                </a:moveTo>
                <a:lnTo>
                  <a:pt x="165" y="0"/>
                </a:lnTo>
                <a:lnTo>
                  <a:pt x="165" y="494"/>
                </a:lnTo>
                <a:lnTo>
                  <a:pt x="0" y="554"/>
                </a:lnTo>
                <a:lnTo>
                  <a:pt x="0" y="0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0" name="Freeform 13"/>
          <p:cNvSpPr>
            <a:spLocks noEditPoints="1"/>
          </p:cNvSpPr>
          <p:nvPr userDrawn="1"/>
        </p:nvSpPr>
        <p:spPr bwMode="auto">
          <a:xfrm>
            <a:off x="8091019" y="8694"/>
            <a:ext cx="357834" cy="359484"/>
          </a:xfrm>
          <a:custGeom>
            <a:avLst/>
            <a:gdLst>
              <a:gd name="T0" fmla="*/ 84 w 168"/>
              <a:gd name="T1" fmla="*/ 168 h 168"/>
              <a:gd name="T2" fmla="*/ 0 w 168"/>
              <a:gd name="T3" fmla="*/ 84 h 168"/>
              <a:gd name="T4" fmla="*/ 84 w 168"/>
              <a:gd name="T5" fmla="*/ 0 h 168"/>
              <a:gd name="T6" fmla="*/ 168 w 168"/>
              <a:gd name="T7" fmla="*/ 84 h 168"/>
              <a:gd name="T8" fmla="*/ 84 w 168"/>
              <a:gd name="T9" fmla="*/ 168 h 168"/>
              <a:gd name="T10" fmla="*/ 84 w 168"/>
              <a:gd name="T11" fmla="*/ 16 h 168"/>
              <a:gd name="T12" fmla="*/ 16 w 168"/>
              <a:gd name="T13" fmla="*/ 84 h 168"/>
              <a:gd name="T14" fmla="*/ 84 w 168"/>
              <a:gd name="T15" fmla="*/ 152 h 168"/>
              <a:gd name="T16" fmla="*/ 152 w 168"/>
              <a:gd name="T17" fmla="*/ 84 h 168"/>
              <a:gd name="T18" fmla="*/ 84 w 168"/>
              <a:gd name="T19" fmla="*/ 16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8" h="168">
                <a:moveTo>
                  <a:pt x="84" y="168"/>
                </a:moveTo>
                <a:cubicBezTo>
                  <a:pt x="38" y="168"/>
                  <a:pt x="0" y="130"/>
                  <a:pt x="0" y="84"/>
                </a:cubicBezTo>
                <a:cubicBezTo>
                  <a:pt x="0" y="38"/>
                  <a:pt x="38" y="0"/>
                  <a:pt x="84" y="0"/>
                </a:cubicBezTo>
                <a:cubicBezTo>
                  <a:pt x="130" y="0"/>
                  <a:pt x="168" y="38"/>
                  <a:pt x="168" y="84"/>
                </a:cubicBezTo>
                <a:cubicBezTo>
                  <a:pt x="168" y="130"/>
                  <a:pt x="130" y="168"/>
                  <a:pt x="84" y="168"/>
                </a:cubicBezTo>
                <a:close/>
                <a:moveTo>
                  <a:pt x="84" y="16"/>
                </a:moveTo>
                <a:cubicBezTo>
                  <a:pt x="47" y="16"/>
                  <a:pt x="16" y="47"/>
                  <a:pt x="16" y="84"/>
                </a:cubicBezTo>
                <a:cubicBezTo>
                  <a:pt x="16" y="121"/>
                  <a:pt x="47" y="152"/>
                  <a:pt x="84" y="152"/>
                </a:cubicBezTo>
                <a:cubicBezTo>
                  <a:pt x="121" y="152"/>
                  <a:pt x="152" y="121"/>
                  <a:pt x="152" y="84"/>
                </a:cubicBezTo>
                <a:cubicBezTo>
                  <a:pt x="152" y="47"/>
                  <a:pt x="121" y="16"/>
                  <a:pt x="84" y="16"/>
                </a:cubicBezTo>
                <a:close/>
              </a:path>
            </a:pathLst>
          </a:custGeom>
          <a:solidFill>
            <a:srgbClr val="3939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9" name="Oval 28"/>
          <p:cNvSpPr/>
          <p:nvPr userDrawn="1"/>
        </p:nvSpPr>
        <p:spPr bwMode="auto">
          <a:xfrm>
            <a:off x="8119545" y="36237"/>
            <a:ext cx="300779" cy="300821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Oval 14"/>
          <p:cNvSpPr>
            <a:spLocks noChangeArrowheads="1"/>
          </p:cNvSpPr>
          <p:nvPr userDrawn="1"/>
        </p:nvSpPr>
        <p:spPr bwMode="auto">
          <a:xfrm>
            <a:off x="8252363" y="112545"/>
            <a:ext cx="76678" cy="7668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2" name="Freeform 15"/>
          <p:cNvSpPr>
            <a:spLocks/>
          </p:cNvSpPr>
          <p:nvPr userDrawn="1"/>
        </p:nvSpPr>
        <p:spPr bwMode="auto">
          <a:xfrm>
            <a:off x="8094213" y="101361"/>
            <a:ext cx="265181" cy="249242"/>
          </a:xfrm>
          <a:custGeom>
            <a:avLst/>
            <a:gdLst>
              <a:gd name="T0" fmla="*/ 40 w 124"/>
              <a:gd name="T1" fmla="*/ 0 h 117"/>
              <a:gd name="T2" fmla="*/ 40 w 124"/>
              <a:gd name="T3" fmla="*/ 84 h 117"/>
              <a:gd name="T4" fmla="*/ 124 w 124"/>
              <a:gd name="T5" fmla="*/ 79 h 117"/>
              <a:gd name="T6" fmla="*/ 48 w 124"/>
              <a:gd name="T7" fmla="*/ 75 h 117"/>
              <a:gd name="T8" fmla="*/ 40 w 124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" h="117">
                <a:moveTo>
                  <a:pt x="40" y="0"/>
                </a:moveTo>
                <a:cubicBezTo>
                  <a:pt x="40" y="0"/>
                  <a:pt x="0" y="51"/>
                  <a:pt x="40" y="84"/>
                </a:cubicBezTo>
                <a:cubicBezTo>
                  <a:pt x="79" y="117"/>
                  <a:pt x="124" y="79"/>
                  <a:pt x="124" y="79"/>
                </a:cubicBezTo>
                <a:cubicBezTo>
                  <a:pt x="124" y="79"/>
                  <a:pt x="76" y="103"/>
                  <a:pt x="48" y="75"/>
                </a:cubicBezTo>
                <a:cubicBezTo>
                  <a:pt x="20" y="47"/>
                  <a:pt x="40" y="0"/>
                  <a:pt x="40" y="0"/>
                </a:cubicBezTo>
                <a:close/>
              </a:path>
            </a:pathLst>
          </a:custGeom>
          <a:solidFill>
            <a:srgbClr val="A7A9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5" name="Rectangle 14"/>
          <p:cNvSpPr/>
          <p:nvPr userDrawn="1"/>
        </p:nvSpPr>
        <p:spPr>
          <a:xfrm>
            <a:off x="5574012" y="373398"/>
            <a:ext cx="5374002" cy="30274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3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Freeform 25"/>
          <p:cNvSpPr>
            <a:spLocks/>
          </p:cNvSpPr>
          <p:nvPr userDrawn="1"/>
        </p:nvSpPr>
        <p:spPr bwMode="auto">
          <a:xfrm>
            <a:off x="-3967" y="-5175"/>
            <a:ext cx="3862985" cy="6347389"/>
          </a:xfrm>
          <a:custGeom>
            <a:avLst/>
            <a:gdLst>
              <a:gd name="T0" fmla="*/ 0 w 2439"/>
              <a:gd name="T1" fmla="*/ 0 h 4069"/>
              <a:gd name="T2" fmla="*/ 0 w 2439"/>
              <a:gd name="T3" fmla="*/ 4069 h 4069"/>
              <a:gd name="T4" fmla="*/ 2439 w 2439"/>
              <a:gd name="T5" fmla="*/ 3389 h 4069"/>
              <a:gd name="T6" fmla="*/ 2439 w 2439"/>
              <a:gd name="T7" fmla="*/ 0 h 4069"/>
              <a:gd name="T8" fmla="*/ 0 w 2439"/>
              <a:gd name="T9" fmla="*/ 0 h 4069"/>
              <a:gd name="connsiteX0" fmla="*/ 0 w 10059"/>
              <a:gd name="connsiteY0" fmla="*/ 0 h 10000"/>
              <a:gd name="connsiteX1" fmla="*/ 0 w 10059"/>
              <a:gd name="connsiteY1" fmla="*/ 10000 h 10000"/>
              <a:gd name="connsiteX2" fmla="*/ 10059 w 10059"/>
              <a:gd name="connsiteY2" fmla="*/ 8329 h 10000"/>
              <a:gd name="connsiteX3" fmla="*/ 10000 w 10059"/>
              <a:gd name="connsiteY3" fmla="*/ 0 h 10000"/>
              <a:gd name="connsiteX4" fmla="*/ 0 w 10059"/>
              <a:gd name="connsiteY4" fmla="*/ 0 h 10000"/>
              <a:gd name="connsiteX0" fmla="*/ 0 w 10004"/>
              <a:gd name="connsiteY0" fmla="*/ 0 h 10000"/>
              <a:gd name="connsiteX1" fmla="*/ 0 w 10004"/>
              <a:gd name="connsiteY1" fmla="*/ 10000 h 10000"/>
              <a:gd name="connsiteX2" fmla="*/ 9980 w 10004"/>
              <a:gd name="connsiteY2" fmla="*/ 8353 h 10000"/>
              <a:gd name="connsiteX3" fmla="*/ 10000 w 10004"/>
              <a:gd name="connsiteY3" fmla="*/ 0 h 10000"/>
              <a:gd name="connsiteX4" fmla="*/ 0 w 10004"/>
              <a:gd name="connsiteY4" fmla="*/ 0 h 10000"/>
              <a:gd name="connsiteX0" fmla="*/ 0 w 10091"/>
              <a:gd name="connsiteY0" fmla="*/ 0 h 10000"/>
              <a:gd name="connsiteX1" fmla="*/ 0 w 10091"/>
              <a:gd name="connsiteY1" fmla="*/ 10000 h 10000"/>
              <a:gd name="connsiteX2" fmla="*/ 10091 w 10091"/>
              <a:gd name="connsiteY2" fmla="*/ 8324 h 10000"/>
              <a:gd name="connsiteX3" fmla="*/ 10000 w 10091"/>
              <a:gd name="connsiteY3" fmla="*/ 0 h 10000"/>
              <a:gd name="connsiteX4" fmla="*/ 0 w 10091"/>
              <a:gd name="connsiteY4" fmla="*/ 0 h 10000"/>
              <a:gd name="connsiteX0" fmla="*/ 0 w 10091"/>
              <a:gd name="connsiteY0" fmla="*/ 0 h 10000"/>
              <a:gd name="connsiteX1" fmla="*/ 0 w 10091"/>
              <a:gd name="connsiteY1" fmla="*/ 10000 h 10000"/>
              <a:gd name="connsiteX2" fmla="*/ 10091 w 10091"/>
              <a:gd name="connsiteY2" fmla="*/ 8324 h 10000"/>
              <a:gd name="connsiteX3" fmla="*/ 10000 w 10091"/>
              <a:gd name="connsiteY3" fmla="*/ 0 h 10000"/>
              <a:gd name="connsiteX4" fmla="*/ 0 w 10091"/>
              <a:gd name="connsiteY4" fmla="*/ 0 h 10000"/>
              <a:gd name="connsiteX0" fmla="*/ 0 w 10103"/>
              <a:gd name="connsiteY0" fmla="*/ 0 h 10000"/>
              <a:gd name="connsiteX1" fmla="*/ 0 w 10103"/>
              <a:gd name="connsiteY1" fmla="*/ 10000 h 10000"/>
              <a:gd name="connsiteX2" fmla="*/ 10103 w 10103"/>
              <a:gd name="connsiteY2" fmla="*/ 8317 h 10000"/>
              <a:gd name="connsiteX3" fmla="*/ 10000 w 10103"/>
              <a:gd name="connsiteY3" fmla="*/ 0 h 10000"/>
              <a:gd name="connsiteX4" fmla="*/ 0 w 10103"/>
              <a:gd name="connsiteY4" fmla="*/ 0 h 10000"/>
              <a:gd name="connsiteX0" fmla="*/ 0 w 10103"/>
              <a:gd name="connsiteY0" fmla="*/ 7 h 10007"/>
              <a:gd name="connsiteX1" fmla="*/ 0 w 10103"/>
              <a:gd name="connsiteY1" fmla="*/ 10007 h 10007"/>
              <a:gd name="connsiteX2" fmla="*/ 10103 w 10103"/>
              <a:gd name="connsiteY2" fmla="*/ 8324 h 10007"/>
              <a:gd name="connsiteX3" fmla="*/ 10086 w 10103"/>
              <a:gd name="connsiteY3" fmla="*/ 0 h 10007"/>
              <a:gd name="connsiteX4" fmla="*/ 0 w 10103"/>
              <a:gd name="connsiteY4" fmla="*/ 7 h 10007"/>
              <a:gd name="connsiteX0" fmla="*/ 0 w 10165"/>
              <a:gd name="connsiteY0" fmla="*/ 0 h 10029"/>
              <a:gd name="connsiteX1" fmla="*/ 62 w 10165"/>
              <a:gd name="connsiteY1" fmla="*/ 10029 h 10029"/>
              <a:gd name="connsiteX2" fmla="*/ 10165 w 10165"/>
              <a:gd name="connsiteY2" fmla="*/ 8346 h 10029"/>
              <a:gd name="connsiteX3" fmla="*/ 10148 w 10165"/>
              <a:gd name="connsiteY3" fmla="*/ 22 h 10029"/>
              <a:gd name="connsiteX4" fmla="*/ 0 w 10165"/>
              <a:gd name="connsiteY4" fmla="*/ 0 h 10029"/>
              <a:gd name="connsiteX0" fmla="*/ 11 w 10176"/>
              <a:gd name="connsiteY0" fmla="*/ 0 h 10033"/>
              <a:gd name="connsiteX1" fmla="*/ 5 w 10176"/>
              <a:gd name="connsiteY1" fmla="*/ 10033 h 10033"/>
              <a:gd name="connsiteX2" fmla="*/ 10176 w 10176"/>
              <a:gd name="connsiteY2" fmla="*/ 8346 h 10033"/>
              <a:gd name="connsiteX3" fmla="*/ 10159 w 10176"/>
              <a:gd name="connsiteY3" fmla="*/ 22 h 10033"/>
              <a:gd name="connsiteX4" fmla="*/ 11 w 10176"/>
              <a:gd name="connsiteY4" fmla="*/ 0 h 10033"/>
              <a:gd name="connsiteX0" fmla="*/ 71 w 10174"/>
              <a:gd name="connsiteY0" fmla="*/ 11 h 10011"/>
              <a:gd name="connsiteX1" fmla="*/ 3 w 10174"/>
              <a:gd name="connsiteY1" fmla="*/ 10011 h 10011"/>
              <a:gd name="connsiteX2" fmla="*/ 10174 w 10174"/>
              <a:gd name="connsiteY2" fmla="*/ 8324 h 10011"/>
              <a:gd name="connsiteX3" fmla="*/ 10157 w 10174"/>
              <a:gd name="connsiteY3" fmla="*/ 0 h 10011"/>
              <a:gd name="connsiteX4" fmla="*/ 71 w 10174"/>
              <a:gd name="connsiteY4" fmla="*/ 11 h 10011"/>
              <a:gd name="connsiteX0" fmla="*/ 0 w 10177"/>
              <a:gd name="connsiteY0" fmla="*/ 0 h 10011"/>
              <a:gd name="connsiteX1" fmla="*/ 6 w 10177"/>
              <a:gd name="connsiteY1" fmla="*/ 10011 h 10011"/>
              <a:gd name="connsiteX2" fmla="*/ 10177 w 10177"/>
              <a:gd name="connsiteY2" fmla="*/ 8324 h 10011"/>
              <a:gd name="connsiteX3" fmla="*/ 10160 w 10177"/>
              <a:gd name="connsiteY3" fmla="*/ 0 h 10011"/>
              <a:gd name="connsiteX4" fmla="*/ 0 w 10177"/>
              <a:gd name="connsiteY4" fmla="*/ 0 h 10011"/>
              <a:gd name="connsiteX0" fmla="*/ 0 w 10177"/>
              <a:gd name="connsiteY0" fmla="*/ 0 h 10022"/>
              <a:gd name="connsiteX1" fmla="*/ 6 w 10177"/>
              <a:gd name="connsiteY1" fmla="*/ 10022 h 10022"/>
              <a:gd name="connsiteX2" fmla="*/ 10177 w 10177"/>
              <a:gd name="connsiteY2" fmla="*/ 8335 h 10022"/>
              <a:gd name="connsiteX3" fmla="*/ 10160 w 10177"/>
              <a:gd name="connsiteY3" fmla="*/ 11 h 10022"/>
              <a:gd name="connsiteX4" fmla="*/ 0 w 10177"/>
              <a:gd name="connsiteY4" fmla="*/ 0 h 1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7" h="10022">
                <a:moveTo>
                  <a:pt x="0" y="0"/>
                </a:moveTo>
                <a:cubicBezTo>
                  <a:pt x="21" y="3343"/>
                  <a:pt x="-15" y="6679"/>
                  <a:pt x="6" y="10022"/>
                </a:cubicBezTo>
                <a:lnTo>
                  <a:pt x="10177" y="8335"/>
                </a:lnTo>
                <a:cubicBezTo>
                  <a:pt x="10157" y="5559"/>
                  <a:pt x="10180" y="2787"/>
                  <a:pt x="10160" y="11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grpSp>
        <p:nvGrpSpPr>
          <p:cNvPr id="24" name="Group 18"/>
          <p:cNvGrpSpPr>
            <a:grpSpLocks noChangeAspect="1"/>
          </p:cNvGrpSpPr>
          <p:nvPr userDrawn="1"/>
        </p:nvGrpSpPr>
        <p:grpSpPr bwMode="auto">
          <a:xfrm>
            <a:off x="1858213" y="3825912"/>
            <a:ext cx="4093051" cy="2940255"/>
            <a:chOff x="1194" y="2458"/>
            <a:chExt cx="2630" cy="1889"/>
          </a:xfrm>
        </p:grpSpPr>
        <p:sp>
          <p:nvSpPr>
            <p:cNvPr id="26" name="Freeform 19"/>
            <p:cNvSpPr>
              <a:spLocks noEditPoints="1"/>
            </p:cNvSpPr>
            <p:nvPr userDrawn="1"/>
          </p:nvSpPr>
          <p:spPr bwMode="auto">
            <a:xfrm>
              <a:off x="1194" y="2458"/>
              <a:ext cx="2630" cy="1889"/>
            </a:xfrm>
            <a:custGeom>
              <a:avLst/>
              <a:gdLst>
                <a:gd name="T0" fmla="*/ 1866 w 1924"/>
                <a:gd name="T1" fmla="*/ 0 h 1376"/>
                <a:gd name="T2" fmla="*/ 58 w 1924"/>
                <a:gd name="T3" fmla="*/ 0 h 1376"/>
                <a:gd name="T4" fmla="*/ 0 w 1924"/>
                <a:gd name="T5" fmla="*/ 58 h 1376"/>
                <a:gd name="T6" fmla="*/ 0 w 1924"/>
                <a:gd name="T7" fmla="*/ 1318 h 1376"/>
                <a:gd name="T8" fmla="*/ 58 w 1924"/>
                <a:gd name="T9" fmla="*/ 1376 h 1376"/>
                <a:gd name="T10" fmla="*/ 1866 w 1924"/>
                <a:gd name="T11" fmla="*/ 1376 h 1376"/>
                <a:gd name="T12" fmla="*/ 1924 w 1924"/>
                <a:gd name="T13" fmla="*/ 1318 h 1376"/>
                <a:gd name="T14" fmla="*/ 1924 w 1924"/>
                <a:gd name="T15" fmla="*/ 58 h 1376"/>
                <a:gd name="T16" fmla="*/ 1866 w 1924"/>
                <a:gd name="T17" fmla="*/ 0 h 1376"/>
                <a:gd name="T18" fmla="*/ 1800 w 1924"/>
                <a:gd name="T19" fmla="*/ 1228 h 1376"/>
                <a:gd name="T20" fmla="*/ 132 w 1924"/>
                <a:gd name="T21" fmla="*/ 1228 h 1376"/>
                <a:gd name="T22" fmla="*/ 132 w 1924"/>
                <a:gd name="T23" fmla="*/ 152 h 1376"/>
                <a:gd name="T24" fmla="*/ 1800 w 1924"/>
                <a:gd name="T25" fmla="*/ 152 h 1376"/>
                <a:gd name="T26" fmla="*/ 1800 w 1924"/>
                <a:gd name="T27" fmla="*/ 1228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4" h="1376">
                  <a:moveTo>
                    <a:pt x="1866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6"/>
                    <a:pt x="0" y="58"/>
                  </a:cubicBezTo>
                  <a:cubicBezTo>
                    <a:pt x="0" y="1318"/>
                    <a:pt x="0" y="1318"/>
                    <a:pt x="0" y="1318"/>
                  </a:cubicBezTo>
                  <a:cubicBezTo>
                    <a:pt x="0" y="1350"/>
                    <a:pt x="26" y="1376"/>
                    <a:pt x="58" y="1376"/>
                  </a:cubicBezTo>
                  <a:cubicBezTo>
                    <a:pt x="1866" y="1376"/>
                    <a:pt x="1866" y="1376"/>
                    <a:pt x="1866" y="1376"/>
                  </a:cubicBezTo>
                  <a:cubicBezTo>
                    <a:pt x="1898" y="1376"/>
                    <a:pt x="1924" y="1350"/>
                    <a:pt x="1924" y="1318"/>
                  </a:cubicBezTo>
                  <a:cubicBezTo>
                    <a:pt x="1924" y="58"/>
                    <a:pt x="1924" y="58"/>
                    <a:pt x="1924" y="58"/>
                  </a:cubicBezTo>
                  <a:cubicBezTo>
                    <a:pt x="1924" y="26"/>
                    <a:pt x="1898" y="0"/>
                    <a:pt x="1866" y="0"/>
                  </a:cubicBezTo>
                  <a:moveTo>
                    <a:pt x="1800" y="1228"/>
                  </a:moveTo>
                  <a:cubicBezTo>
                    <a:pt x="132" y="1228"/>
                    <a:pt x="132" y="1228"/>
                    <a:pt x="132" y="1228"/>
                  </a:cubicBezTo>
                  <a:cubicBezTo>
                    <a:pt x="132" y="152"/>
                    <a:pt x="132" y="152"/>
                    <a:pt x="132" y="152"/>
                  </a:cubicBezTo>
                  <a:cubicBezTo>
                    <a:pt x="1800" y="152"/>
                    <a:pt x="1800" y="152"/>
                    <a:pt x="1800" y="152"/>
                  </a:cubicBezTo>
                  <a:cubicBezTo>
                    <a:pt x="1800" y="1228"/>
                    <a:pt x="1800" y="1228"/>
                    <a:pt x="1800" y="1228"/>
                  </a:cubicBezTo>
                </a:path>
              </a:pathLst>
            </a:custGeom>
            <a:solidFill>
              <a:srgbClr val="0709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pic>
          <p:nvPicPr>
            <p:cNvPr id="6164" name="Picture 20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" y="2664"/>
              <a:ext cx="1361" cy="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5" name="Picture 21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5" y="2458"/>
              <a:ext cx="1568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843" y="3802563"/>
            <a:ext cx="1602983" cy="993073"/>
          </a:xfrm>
          <a:prstGeom prst="rect">
            <a:avLst/>
          </a:prstGeom>
        </p:spPr>
      </p:pic>
      <p:sp>
        <p:nvSpPr>
          <p:cNvPr id="27" name="Freeform 26"/>
          <p:cNvSpPr>
            <a:spLocks/>
          </p:cNvSpPr>
          <p:nvPr userDrawn="1"/>
        </p:nvSpPr>
        <p:spPr bwMode="auto">
          <a:xfrm>
            <a:off x="10780005" y="5882067"/>
            <a:ext cx="1437683" cy="982384"/>
          </a:xfrm>
          <a:custGeom>
            <a:avLst/>
            <a:gdLst>
              <a:gd name="T0" fmla="*/ 0 w 922"/>
              <a:gd name="T1" fmla="*/ 0 h 623"/>
              <a:gd name="T2" fmla="*/ 44 w 922"/>
              <a:gd name="T3" fmla="*/ 623 h 623"/>
              <a:gd name="T4" fmla="*/ 922 w 922"/>
              <a:gd name="T5" fmla="*/ 623 h 623"/>
              <a:gd name="T6" fmla="*/ 922 w 922"/>
              <a:gd name="T7" fmla="*/ 0 h 623"/>
              <a:gd name="T8" fmla="*/ 0 w 922"/>
              <a:gd name="T9" fmla="*/ 0 h 623"/>
              <a:gd name="connsiteX0" fmla="*/ 0 w 9888"/>
              <a:gd name="connsiteY0" fmla="*/ 374 h 10000"/>
              <a:gd name="connsiteX1" fmla="*/ 365 w 9888"/>
              <a:gd name="connsiteY1" fmla="*/ 10000 h 10000"/>
              <a:gd name="connsiteX2" fmla="*/ 9888 w 9888"/>
              <a:gd name="connsiteY2" fmla="*/ 10000 h 10000"/>
              <a:gd name="connsiteX3" fmla="*/ 9888 w 9888"/>
              <a:gd name="connsiteY3" fmla="*/ 0 h 10000"/>
              <a:gd name="connsiteX4" fmla="*/ 0 w 9888"/>
              <a:gd name="connsiteY4" fmla="*/ 374 h 10000"/>
              <a:gd name="connsiteX0" fmla="*/ 0 w 9903"/>
              <a:gd name="connsiteY0" fmla="*/ 0 h 10000"/>
              <a:gd name="connsiteX1" fmla="*/ 272 w 9903"/>
              <a:gd name="connsiteY1" fmla="*/ 10000 h 10000"/>
              <a:gd name="connsiteX2" fmla="*/ 9903 w 9903"/>
              <a:gd name="connsiteY2" fmla="*/ 10000 h 10000"/>
              <a:gd name="connsiteX3" fmla="*/ 9903 w 9903"/>
              <a:gd name="connsiteY3" fmla="*/ 0 h 10000"/>
              <a:gd name="connsiteX4" fmla="*/ 0 w 9903"/>
              <a:gd name="connsiteY4" fmla="*/ 0 h 10000"/>
              <a:gd name="connsiteX0" fmla="*/ 0 w 10000"/>
              <a:gd name="connsiteY0" fmla="*/ 0 h 10000"/>
              <a:gd name="connsiteX1" fmla="*/ 699 w 10000"/>
              <a:gd name="connsiteY1" fmla="*/ 9673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536 w 10000"/>
              <a:gd name="connsiteY1" fmla="*/ 9767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  <a:gd name="connsiteX0" fmla="*/ 0 w 10000"/>
              <a:gd name="connsiteY0" fmla="*/ 0 h 9767"/>
              <a:gd name="connsiteX1" fmla="*/ 536 w 10000"/>
              <a:gd name="connsiteY1" fmla="*/ 9767 h 9767"/>
              <a:gd name="connsiteX2" fmla="*/ 9690 w 10000"/>
              <a:gd name="connsiteY2" fmla="*/ 9252 h 9767"/>
              <a:gd name="connsiteX3" fmla="*/ 10000 w 10000"/>
              <a:gd name="connsiteY3" fmla="*/ 0 h 9767"/>
              <a:gd name="connsiteX4" fmla="*/ 0 w 10000"/>
              <a:gd name="connsiteY4" fmla="*/ 0 h 9767"/>
              <a:gd name="connsiteX0" fmla="*/ 0 w 10029"/>
              <a:gd name="connsiteY0" fmla="*/ 0 h 10071"/>
              <a:gd name="connsiteX1" fmla="*/ 536 w 10029"/>
              <a:gd name="connsiteY1" fmla="*/ 10000 h 10071"/>
              <a:gd name="connsiteX2" fmla="*/ 10000 w 10029"/>
              <a:gd name="connsiteY2" fmla="*/ 10071 h 10071"/>
              <a:gd name="connsiteX3" fmla="*/ 10000 w 10029"/>
              <a:gd name="connsiteY3" fmla="*/ 0 h 10071"/>
              <a:gd name="connsiteX4" fmla="*/ 0 w 10029"/>
              <a:gd name="connsiteY4" fmla="*/ 0 h 10071"/>
              <a:gd name="connsiteX0" fmla="*/ 0 w 10082"/>
              <a:gd name="connsiteY0" fmla="*/ 0 h 10071"/>
              <a:gd name="connsiteX1" fmla="*/ 536 w 10082"/>
              <a:gd name="connsiteY1" fmla="*/ 10000 h 10071"/>
              <a:gd name="connsiteX2" fmla="*/ 10000 w 10082"/>
              <a:gd name="connsiteY2" fmla="*/ 10071 h 10071"/>
              <a:gd name="connsiteX3" fmla="*/ 10082 w 10082"/>
              <a:gd name="connsiteY3" fmla="*/ 120 h 10071"/>
              <a:gd name="connsiteX4" fmla="*/ 0 w 10082"/>
              <a:gd name="connsiteY4" fmla="*/ 0 h 10071"/>
              <a:gd name="connsiteX0" fmla="*/ 0 w 10049"/>
              <a:gd name="connsiteY0" fmla="*/ 0 h 10071"/>
              <a:gd name="connsiteX1" fmla="*/ 536 w 10049"/>
              <a:gd name="connsiteY1" fmla="*/ 10000 h 10071"/>
              <a:gd name="connsiteX2" fmla="*/ 10000 w 10049"/>
              <a:gd name="connsiteY2" fmla="*/ 10071 h 10071"/>
              <a:gd name="connsiteX3" fmla="*/ 10049 w 10049"/>
              <a:gd name="connsiteY3" fmla="*/ 48 h 10071"/>
              <a:gd name="connsiteX4" fmla="*/ 0 w 10049"/>
              <a:gd name="connsiteY4" fmla="*/ 0 h 1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9" h="10071">
                <a:moveTo>
                  <a:pt x="0" y="0"/>
                </a:moveTo>
                <a:cubicBezTo>
                  <a:pt x="124" y="3286"/>
                  <a:pt x="411" y="6714"/>
                  <a:pt x="536" y="10000"/>
                </a:cubicBezTo>
                <a:lnTo>
                  <a:pt x="10000" y="10071"/>
                </a:lnTo>
                <a:cubicBezTo>
                  <a:pt x="10103" y="6913"/>
                  <a:pt x="9946" y="3206"/>
                  <a:pt x="10049" y="48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8" name="Text Placeholder 2"/>
          <p:cNvSpPr>
            <a:spLocks noGrp="1"/>
          </p:cNvSpPr>
          <p:nvPr userDrawn="1">
            <p:ph type="body" sz="quarter" idx="10"/>
          </p:nvPr>
        </p:nvSpPr>
        <p:spPr>
          <a:xfrm>
            <a:off x="265397" y="317364"/>
            <a:ext cx="3473450" cy="2987675"/>
          </a:xfrm>
        </p:spPr>
        <p:txBody>
          <a:bodyPr>
            <a:normAutofit/>
          </a:bodyPr>
          <a:lstStyle>
            <a:lvl1pPr marL="0" indent="0">
              <a:buNone/>
              <a:defRPr lang="en-US" sz="3600" kern="1200" spc="-147" dirty="0">
                <a:ln w="3175">
                  <a:noFill/>
                </a:ln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marL="0" lvl="0" algn="l" defTabSz="89621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8854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170059"/>
            <a:ext cx="11623331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3924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6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84069" y="3083653"/>
            <a:ext cx="3223861" cy="6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37253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170059"/>
            <a:ext cx="11623331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3924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6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LnTx/>
                <a:uFillTx/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" y="2679587"/>
            <a:ext cx="4074608" cy="14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73628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3560" y="539508"/>
            <a:ext cx="11018511" cy="526298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95000"/>
              </a:lnSpc>
              <a:defRPr sz="3600" b="1" i="0" strike="noStrike">
                <a:solidFill>
                  <a:srgbClr val="2F2F2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52798293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20459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67EA5-19D6-4B32-84CE-74D44F0FB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B5EC5-1C06-461B-83BD-3643D4E0C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C470D-59DF-4482-92F3-A49BC9F8D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85F045-CA6A-4291-8D91-803C0F85F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75F8E-B514-4277-8EF4-DAAFC3247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B9C95-ECF4-468B-8B4D-76C257C2B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360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hle BG" type="secHead">
  <p:cSld name="Kohle BG">
    <p:bg>
      <p:bgPr>
        <a:solidFill>
          <a:srgbClr val="2F313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11315366" y="6430499"/>
            <a:ext cx="7316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33">
                <a:solidFill>
                  <a:srgbClr val="FFFFFF"/>
                </a:solidFill>
              </a:defRPr>
            </a:lvl1pPr>
            <a:lvl2pPr lvl="1" algn="r" rtl="0">
              <a:buNone/>
              <a:defRPr sz="1333">
                <a:solidFill>
                  <a:srgbClr val="FFFFFF"/>
                </a:solidFill>
              </a:defRPr>
            </a:lvl2pPr>
            <a:lvl3pPr lvl="2" algn="r" rtl="0">
              <a:buNone/>
              <a:defRPr sz="1333">
                <a:solidFill>
                  <a:srgbClr val="FFFFFF"/>
                </a:solidFill>
              </a:defRPr>
            </a:lvl3pPr>
            <a:lvl4pPr lvl="3" algn="r" rtl="0">
              <a:buNone/>
              <a:defRPr sz="1333">
                <a:solidFill>
                  <a:srgbClr val="FFFFFF"/>
                </a:solidFill>
              </a:defRPr>
            </a:lvl4pPr>
            <a:lvl5pPr lvl="4" algn="r" rtl="0">
              <a:buNone/>
              <a:defRPr sz="1333">
                <a:solidFill>
                  <a:srgbClr val="FFFFFF"/>
                </a:solidFill>
              </a:defRPr>
            </a:lvl5pPr>
            <a:lvl6pPr lvl="5" algn="r" rtl="0">
              <a:buNone/>
              <a:defRPr sz="1333">
                <a:solidFill>
                  <a:srgbClr val="FFFFFF"/>
                </a:solidFill>
              </a:defRPr>
            </a:lvl6pPr>
            <a:lvl7pPr lvl="6" algn="r" rtl="0">
              <a:buNone/>
              <a:defRPr sz="1333">
                <a:solidFill>
                  <a:srgbClr val="FFFFFF"/>
                </a:solidFill>
              </a:defRPr>
            </a:lvl7pPr>
            <a:lvl8pPr lvl="7" algn="r" rtl="0">
              <a:buNone/>
              <a:defRPr sz="1333">
                <a:solidFill>
                  <a:srgbClr val="FFFFFF"/>
                </a:solidFill>
              </a:defRPr>
            </a:lvl8pPr>
            <a:lvl9pPr lvl="8" algn="r" rtl="0">
              <a:buNone/>
              <a:defRPr sz="1333"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30345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Grey Blank">
  <p:cSld name="Light Grey Blank">
    <p:bg>
      <p:bgPr>
        <a:solidFill>
          <a:srgbClr val="F5F5F5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11315366" y="6430499"/>
            <a:ext cx="7316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1pPr>
            <a:lvl2pPr lvl="1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2pPr>
            <a:lvl3pPr lvl="2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3pPr>
            <a:lvl4pPr lvl="3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4pPr>
            <a:lvl5pPr lvl="4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5pPr>
            <a:lvl6pPr lvl="5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6pPr>
            <a:lvl7pPr lvl="6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7pPr>
            <a:lvl8pPr lvl="7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8pPr>
            <a:lvl9pPr lvl="8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9601" y="1"/>
            <a:ext cx="11732400" cy="6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2521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1706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2" indent="0" algn="ctr">
              <a:buNone/>
              <a:defRPr sz="2000"/>
            </a:lvl2pPr>
            <a:lvl3pPr marL="914225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61" indent="0" algn="ctr">
              <a:buNone/>
              <a:defRPr sz="1600"/>
            </a:lvl6pPr>
            <a:lvl7pPr marL="2742674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BD6D-61C7-B64C-BF5E-700E0DCF5DA9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F846-DD76-4848-9BAC-1C1AD08C1FD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50203" y="6119147"/>
            <a:ext cx="1253377" cy="26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zzuro #2">
  <p:cSld name="Azzuro #2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87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0" y="787200"/>
            <a:ext cx="12192000" cy="52165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468" lvl="0" indent="-406312" rtl="0">
              <a:spcBef>
                <a:spcPts val="853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600">
                <a:solidFill>
                  <a:srgbClr val="666666"/>
                </a:solidFill>
              </a:defRPr>
            </a:lvl1pPr>
            <a:lvl2pPr marL="1218935" lvl="1" indent="-389382" rtl="0">
              <a:spcBef>
                <a:spcPts val="747"/>
              </a:spcBef>
              <a:spcAft>
                <a:spcPts val="0"/>
              </a:spcAft>
              <a:buClr>
                <a:srgbClr val="666666"/>
              </a:buClr>
              <a:buSzPts val="1000"/>
              <a:buChar char="–"/>
              <a:defRPr sz="1333">
                <a:solidFill>
                  <a:srgbClr val="666666"/>
                </a:solidFill>
              </a:defRPr>
            </a:lvl2pPr>
            <a:lvl3pPr marL="1828403" lvl="2" indent="-372452" rtl="0"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800"/>
              <a:buChar char="•"/>
              <a:defRPr sz="1067">
                <a:solidFill>
                  <a:srgbClr val="666666"/>
                </a:solidFill>
              </a:defRPr>
            </a:lvl3pPr>
            <a:lvl4pPr marL="2437871" lvl="3" indent="-372452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800"/>
              <a:buChar char="–"/>
              <a:defRPr sz="1067">
                <a:solidFill>
                  <a:srgbClr val="666666"/>
                </a:solidFill>
              </a:defRPr>
            </a:lvl4pPr>
            <a:lvl5pPr marL="3047339" lvl="4" indent="-372452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800"/>
              <a:buChar char="»"/>
              <a:defRPr sz="1067">
                <a:solidFill>
                  <a:srgbClr val="666666"/>
                </a:solidFill>
              </a:defRPr>
            </a:lvl5pPr>
            <a:lvl6pPr marL="3656806" lvl="5" indent="-372452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800"/>
              <a:buChar char="•"/>
              <a:defRPr sz="1067">
                <a:solidFill>
                  <a:srgbClr val="666666"/>
                </a:solidFill>
              </a:defRPr>
            </a:lvl6pPr>
            <a:lvl7pPr marL="4266273" lvl="6" indent="-372452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800"/>
              <a:buChar char="•"/>
              <a:defRPr sz="1067">
                <a:solidFill>
                  <a:srgbClr val="666666"/>
                </a:solidFill>
              </a:defRPr>
            </a:lvl7pPr>
            <a:lvl8pPr marL="4875742" lvl="7" indent="-372452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800"/>
              <a:buChar char="•"/>
              <a:defRPr sz="1067">
                <a:solidFill>
                  <a:srgbClr val="666666"/>
                </a:solidFill>
              </a:defRPr>
            </a:lvl8pPr>
            <a:lvl9pPr marL="5485210" lvl="8" indent="-372452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800"/>
              <a:buChar char="•"/>
              <a:defRPr sz="1067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15296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11296611" y="6217624"/>
            <a:ext cx="731600" cy="52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492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 - Blu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737601" y="6356349"/>
            <a:ext cx="2844799" cy="36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67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 dirty="0"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09600" y="1546225"/>
            <a:ext cx="10972800" cy="7242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marL="990434" indent="-292051" rtl="0">
              <a:spcBef>
                <a:spcPts val="0"/>
              </a:spcBef>
              <a:buFont typeface="Courier New"/>
              <a:buChar char="o"/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95975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 userDrawn="1"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105" y="269778"/>
            <a:ext cx="2062780" cy="44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8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07774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08AF46-C4BF-4328-B1B5-0BB48DEDA0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35" b="2195"/>
          <a:stretch/>
        </p:blipFill>
        <p:spPr>
          <a:xfrm>
            <a:off x="8859200" y="1723061"/>
            <a:ext cx="3332800" cy="5134939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5557991" y="0"/>
            <a:ext cx="6631665" cy="6858000"/>
            <a:chOff x="5669440" y="0"/>
            <a:chExt cx="6764644" cy="6994525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2200827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1967563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1501035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1267771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1734299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0801242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0567978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1023600" y="101600"/>
              <a:ext cx="10907" cy="68929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0101450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9868186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0334714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701866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468601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935130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401658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168394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634922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8002073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768809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8235337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535545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5669440" y="4665283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5669440" y="4432019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5669440" y="4898539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5669440" y="3965491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5669440" y="3732227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5669440" y="4198755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5669440" y="3265698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5669440" y="3032434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5669440" y="3498963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5669440" y="2565906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5669440" y="2332642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5669440" y="2799170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5669440" y="1166321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5669440" y="933057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5669440" y="1399586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5669440" y="1866114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5669440" y="1632850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5669440" y="2099378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5669440" y="466529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5669440" y="233265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5669440" y="699793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5669442" y="6064859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5669442" y="5831595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5669442" y="6298124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5669442" y="6764652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5669442" y="6531388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5669442" y="5365067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5669442" y="5131803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5669442" y="5598331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302288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069024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602496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369232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835760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5902703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135968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Freeform 9"/>
          <p:cNvSpPr>
            <a:spLocks/>
          </p:cNvSpPr>
          <p:nvPr userDrawn="1"/>
        </p:nvSpPr>
        <p:spPr bwMode="auto">
          <a:xfrm>
            <a:off x="7634015" y="1347163"/>
            <a:ext cx="3001693" cy="1835131"/>
          </a:xfrm>
          <a:custGeom>
            <a:avLst/>
            <a:gdLst>
              <a:gd name="T0" fmla="*/ 0 w 968"/>
              <a:gd name="T1" fmla="*/ 586 h 586"/>
              <a:gd name="T2" fmla="*/ 0 w 968"/>
              <a:gd name="T3" fmla="*/ 0 h 586"/>
              <a:gd name="T4" fmla="*/ 795 w 968"/>
              <a:gd name="T5" fmla="*/ 0 h 586"/>
              <a:gd name="T6" fmla="*/ 795 w 968"/>
              <a:gd name="T7" fmla="*/ 413 h 586"/>
              <a:gd name="T8" fmla="*/ 968 w 968"/>
              <a:gd name="T9" fmla="*/ 586 h 586"/>
              <a:gd name="T10" fmla="*/ 0 w 968"/>
              <a:gd name="T11" fmla="*/ 586 h 586"/>
              <a:gd name="connsiteX0" fmla="*/ 174 w 10174"/>
              <a:gd name="connsiteY0" fmla="*/ 10026 h 10026"/>
              <a:gd name="connsiteX1" fmla="*/ 0 w 10174"/>
              <a:gd name="connsiteY1" fmla="*/ 0 h 10026"/>
              <a:gd name="connsiteX2" fmla="*/ 8387 w 10174"/>
              <a:gd name="connsiteY2" fmla="*/ 26 h 10026"/>
              <a:gd name="connsiteX3" fmla="*/ 8387 w 10174"/>
              <a:gd name="connsiteY3" fmla="*/ 7074 h 10026"/>
              <a:gd name="connsiteX4" fmla="*/ 10174 w 10174"/>
              <a:gd name="connsiteY4" fmla="*/ 10026 h 10026"/>
              <a:gd name="connsiteX5" fmla="*/ 174 w 10174"/>
              <a:gd name="connsiteY5" fmla="*/ 10026 h 10026"/>
              <a:gd name="connsiteX0" fmla="*/ 0 w 10190"/>
              <a:gd name="connsiteY0" fmla="*/ 10039 h 10039"/>
              <a:gd name="connsiteX1" fmla="*/ 16 w 10190"/>
              <a:gd name="connsiteY1" fmla="*/ 0 h 10039"/>
              <a:gd name="connsiteX2" fmla="*/ 8403 w 10190"/>
              <a:gd name="connsiteY2" fmla="*/ 26 h 10039"/>
              <a:gd name="connsiteX3" fmla="*/ 8403 w 10190"/>
              <a:gd name="connsiteY3" fmla="*/ 7074 h 10039"/>
              <a:gd name="connsiteX4" fmla="*/ 10190 w 10190"/>
              <a:gd name="connsiteY4" fmla="*/ 10026 h 10039"/>
              <a:gd name="connsiteX5" fmla="*/ 0 w 10190"/>
              <a:gd name="connsiteY5" fmla="*/ 10039 h 10039"/>
              <a:gd name="connsiteX0" fmla="*/ 0 w 10182"/>
              <a:gd name="connsiteY0" fmla="*/ 10039 h 10039"/>
              <a:gd name="connsiteX1" fmla="*/ 8 w 10182"/>
              <a:gd name="connsiteY1" fmla="*/ 0 h 10039"/>
              <a:gd name="connsiteX2" fmla="*/ 8395 w 10182"/>
              <a:gd name="connsiteY2" fmla="*/ 26 h 10039"/>
              <a:gd name="connsiteX3" fmla="*/ 8395 w 10182"/>
              <a:gd name="connsiteY3" fmla="*/ 7074 h 10039"/>
              <a:gd name="connsiteX4" fmla="*/ 10182 w 10182"/>
              <a:gd name="connsiteY4" fmla="*/ 10026 h 10039"/>
              <a:gd name="connsiteX5" fmla="*/ 0 w 10182"/>
              <a:gd name="connsiteY5" fmla="*/ 10039 h 10039"/>
              <a:gd name="connsiteX0" fmla="*/ 9 w 10175"/>
              <a:gd name="connsiteY0" fmla="*/ 10026 h 10026"/>
              <a:gd name="connsiteX1" fmla="*/ 1 w 10175"/>
              <a:gd name="connsiteY1" fmla="*/ 0 h 10026"/>
              <a:gd name="connsiteX2" fmla="*/ 8388 w 10175"/>
              <a:gd name="connsiteY2" fmla="*/ 26 h 10026"/>
              <a:gd name="connsiteX3" fmla="*/ 8388 w 10175"/>
              <a:gd name="connsiteY3" fmla="*/ 7074 h 10026"/>
              <a:gd name="connsiteX4" fmla="*/ 10175 w 10175"/>
              <a:gd name="connsiteY4" fmla="*/ 10026 h 10026"/>
              <a:gd name="connsiteX5" fmla="*/ 9 w 10175"/>
              <a:gd name="connsiteY5" fmla="*/ 10026 h 1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75" h="10026">
                <a:moveTo>
                  <a:pt x="9" y="10026"/>
                </a:moveTo>
                <a:cubicBezTo>
                  <a:pt x="14" y="6680"/>
                  <a:pt x="-4" y="3346"/>
                  <a:pt x="1" y="0"/>
                </a:cubicBezTo>
                <a:lnTo>
                  <a:pt x="8388" y="26"/>
                </a:lnTo>
                <a:lnTo>
                  <a:pt x="8388" y="7074"/>
                </a:lnTo>
                <a:lnTo>
                  <a:pt x="10175" y="10026"/>
                </a:lnTo>
                <a:lnTo>
                  <a:pt x="9" y="10026"/>
                </a:lnTo>
                <a:close/>
              </a:path>
            </a:pathLst>
          </a:custGeom>
          <a:noFill/>
          <a:ln w="44450" cap="flat">
            <a:solidFill>
              <a:srgbClr val="80BCE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30"/>
          </a:p>
        </p:txBody>
      </p:sp>
      <p:grpSp>
        <p:nvGrpSpPr>
          <p:cNvPr id="73" name="Group 72"/>
          <p:cNvGrpSpPr/>
          <p:nvPr userDrawn="1"/>
        </p:nvGrpSpPr>
        <p:grpSpPr>
          <a:xfrm>
            <a:off x="8077161" y="1805093"/>
            <a:ext cx="1599870" cy="912551"/>
            <a:chOff x="8239124" y="1841027"/>
            <a:chExt cx="1631951" cy="930718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8239124" y="1841027"/>
              <a:ext cx="1631951" cy="0"/>
            </a:xfrm>
            <a:prstGeom prst="line">
              <a:avLst/>
            </a:prstGeom>
            <a:noFill/>
            <a:ln w="44450" cap="flat">
              <a:solidFill>
                <a:srgbClr val="80BCE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5" name="Straight Connector 74"/>
            <p:cNvCxnSpPr/>
            <p:nvPr/>
          </p:nvCxnSpPr>
          <p:spPr>
            <a:xfrm>
              <a:off x="8239124" y="2306386"/>
              <a:ext cx="1631951" cy="0"/>
            </a:xfrm>
            <a:prstGeom prst="line">
              <a:avLst/>
            </a:prstGeom>
            <a:noFill/>
            <a:ln w="44450" cap="flat">
              <a:solidFill>
                <a:srgbClr val="80BCE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6" name="Straight Connector 75"/>
            <p:cNvCxnSpPr/>
            <p:nvPr/>
          </p:nvCxnSpPr>
          <p:spPr>
            <a:xfrm flipV="1">
              <a:off x="8239124" y="2771745"/>
              <a:ext cx="927101" cy="0"/>
            </a:xfrm>
            <a:prstGeom prst="line">
              <a:avLst/>
            </a:prstGeom>
            <a:noFill/>
            <a:ln w="44450" cap="flat">
              <a:solidFill>
                <a:srgbClr val="80BCE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sp>
        <p:nvSpPr>
          <p:cNvPr id="78" name="Rectangle 77"/>
          <p:cNvSpPr/>
          <p:nvPr userDrawn="1"/>
        </p:nvSpPr>
        <p:spPr bwMode="auto">
          <a:xfrm>
            <a:off x="5557989" y="0"/>
            <a:ext cx="6634011" cy="6861325"/>
          </a:xfrm>
          <a:prstGeom prst="rect">
            <a:avLst/>
          </a:prstGeom>
          <a:gradFill>
            <a:gsLst>
              <a:gs pos="84000">
                <a:schemeClr val="tx2">
                  <a:alpha val="0"/>
                </a:schemeClr>
              </a:gs>
              <a:gs pos="14000">
                <a:schemeClr val="tx2"/>
              </a:gs>
            </a:gsLst>
            <a:lin ang="204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4029186"/>
            <a:ext cx="627341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1896530"/>
            <a:ext cx="8067760" cy="1801436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goes here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black">
          <a:xfrm>
            <a:off x="449596" y="446358"/>
            <a:ext cx="1443635" cy="309975"/>
            <a:chOff x="457200" y="1643393"/>
            <a:chExt cx="4492753" cy="9645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1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</p:grpSp>
      <p:sp>
        <p:nvSpPr>
          <p:cNvPr id="2" name="Rectangle 1"/>
          <p:cNvSpPr/>
          <p:nvPr userDrawn="1"/>
        </p:nvSpPr>
        <p:spPr bwMode="auto">
          <a:xfrm>
            <a:off x="449596" y="6297935"/>
            <a:ext cx="2511132" cy="173656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14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63546" y="431201"/>
            <a:ext cx="5288906" cy="108637"/>
          </a:xfrm>
        </p:spPr>
        <p:txBody>
          <a:bodyPr wrap="square" lIns="0" tIns="0" rIns="0" bIns="0" anchor="ctr">
            <a:spAutoFit/>
          </a:bodyPr>
          <a:lstStyle>
            <a:lvl1pPr>
              <a:defRPr sz="784" spc="0"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445198" y="431201"/>
            <a:ext cx="2065142" cy="10863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32742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000" b="0" cap="none" spc="0" baseline="0" dirty="0" smtClean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cs typeface="Segoe UI" pitchFamily="34" charset="0"/>
              </a:defRPr>
            </a:lvl1pPr>
          </a:lstStyle>
          <a:p>
            <a:pPr lvl="0"/>
            <a:r>
              <a:rPr lang="en-US" sz="784">
                <a:latin typeface="Segoe UI Semibold" panose="020B0702040204020203" pitchFamily="34" charset="0"/>
                <a:cs typeface="Segoe UI Semibold" panose="020B0702040204020203" pitchFamily="34" charset="0"/>
              </a:rPr>
              <a:t>Monoline icons   </a:t>
            </a:r>
            <a:r>
              <a:rPr lang="en-US" sz="784" b="0" kern="1200" cap="none" spc="0" baseline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 Semibold" panose="020B0702040204020203" pitchFamily="34" charset="0"/>
              </a:rPr>
              <a:t>/   PowerPoint</a:t>
            </a:r>
            <a:endParaRPr lang="en-US" sz="784">
              <a:latin typeface="+mn-lt"/>
              <a:cs typeface="Segoe UI Semibold" panose="020B0702040204020203" pitchFamily="34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 userDrawn="1"/>
        </p:nvGrpSpPr>
        <p:grpSpPr>
          <a:xfrm>
            <a:off x="11023167" y="412549"/>
            <a:ext cx="719065" cy="153377"/>
            <a:chOff x="4846638" y="3441700"/>
            <a:chExt cx="5910262" cy="1260475"/>
          </a:xfrm>
        </p:grpSpPr>
        <p:sp>
          <p:nvSpPr>
            <p:cNvPr id="5" name="Freeform 27"/>
            <p:cNvSpPr>
              <a:spLocks noEditPoints="1"/>
            </p:cNvSpPr>
            <p:nvPr/>
          </p:nvSpPr>
          <p:spPr bwMode="auto">
            <a:xfrm>
              <a:off x="6484938" y="3636963"/>
              <a:ext cx="4271962" cy="823913"/>
            </a:xfrm>
            <a:custGeom>
              <a:avLst/>
              <a:gdLst>
                <a:gd name="T0" fmla="*/ 218 w 1139"/>
                <a:gd name="T1" fmla="*/ 217 h 220"/>
                <a:gd name="T2" fmla="*/ 170 w 1139"/>
                <a:gd name="T3" fmla="*/ 15 h 220"/>
                <a:gd name="T4" fmla="*/ 0 w 1139"/>
                <a:gd name="T5" fmla="*/ 15 h 220"/>
                <a:gd name="T6" fmla="*/ 33 w 1139"/>
                <a:gd name="T7" fmla="*/ 62 h 220"/>
                <a:gd name="T8" fmla="*/ 121 w 1139"/>
                <a:gd name="T9" fmla="*/ 217 h 220"/>
                <a:gd name="T10" fmla="*/ 268 w 1139"/>
                <a:gd name="T11" fmla="*/ 11 h 220"/>
                <a:gd name="T12" fmla="*/ 254 w 1139"/>
                <a:gd name="T13" fmla="*/ 44 h 220"/>
                <a:gd name="T14" fmla="*/ 289 w 1139"/>
                <a:gd name="T15" fmla="*/ 31 h 220"/>
                <a:gd name="T16" fmla="*/ 285 w 1139"/>
                <a:gd name="T17" fmla="*/ 72 h 220"/>
                <a:gd name="T18" fmla="*/ 285 w 1139"/>
                <a:gd name="T19" fmla="*/ 217 h 220"/>
                <a:gd name="T20" fmla="*/ 345 w 1139"/>
                <a:gd name="T21" fmla="*/ 79 h 220"/>
                <a:gd name="T22" fmla="*/ 318 w 1139"/>
                <a:gd name="T23" fmla="*/ 185 h 220"/>
                <a:gd name="T24" fmla="*/ 421 w 1139"/>
                <a:gd name="T25" fmla="*/ 211 h 220"/>
                <a:gd name="T26" fmla="*/ 420 w 1139"/>
                <a:gd name="T27" fmla="*/ 180 h 220"/>
                <a:gd name="T28" fmla="*/ 356 w 1139"/>
                <a:gd name="T29" fmla="*/ 180 h 220"/>
                <a:gd name="T30" fmla="*/ 388 w 1139"/>
                <a:gd name="T31" fmla="*/ 97 h 220"/>
                <a:gd name="T32" fmla="*/ 422 w 1139"/>
                <a:gd name="T33" fmla="*/ 76 h 220"/>
                <a:gd name="T34" fmla="*/ 386 w 1139"/>
                <a:gd name="T35" fmla="*/ 69 h 220"/>
                <a:gd name="T36" fmla="*/ 447 w 1139"/>
                <a:gd name="T37" fmla="*/ 72 h 220"/>
                <a:gd name="T38" fmla="*/ 481 w 1139"/>
                <a:gd name="T39" fmla="*/ 143 h 220"/>
                <a:gd name="T40" fmla="*/ 522 w 1139"/>
                <a:gd name="T41" fmla="*/ 102 h 220"/>
                <a:gd name="T42" fmla="*/ 531 w 1139"/>
                <a:gd name="T43" fmla="*/ 72 h 220"/>
                <a:gd name="T44" fmla="*/ 517 w 1139"/>
                <a:gd name="T45" fmla="*/ 70 h 220"/>
                <a:gd name="T46" fmla="*/ 481 w 1139"/>
                <a:gd name="T47" fmla="*/ 97 h 220"/>
                <a:gd name="T48" fmla="*/ 534 w 1139"/>
                <a:gd name="T49" fmla="*/ 146 h 220"/>
                <a:gd name="T50" fmla="*/ 662 w 1139"/>
                <a:gd name="T51" fmla="*/ 199 h 220"/>
                <a:gd name="T52" fmla="*/ 610 w 1139"/>
                <a:gd name="T53" fmla="*/ 69 h 220"/>
                <a:gd name="T54" fmla="*/ 569 w 1139"/>
                <a:gd name="T55" fmla="*/ 145 h 220"/>
                <a:gd name="T56" fmla="*/ 636 w 1139"/>
                <a:gd name="T57" fmla="*/ 109 h 220"/>
                <a:gd name="T58" fmla="*/ 609 w 1139"/>
                <a:gd name="T59" fmla="*/ 192 h 220"/>
                <a:gd name="T60" fmla="*/ 698 w 1139"/>
                <a:gd name="T61" fmla="*/ 113 h 220"/>
                <a:gd name="T62" fmla="*/ 733 w 1139"/>
                <a:gd name="T63" fmla="*/ 156 h 220"/>
                <a:gd name="T64" fmla="*/ 760 w 1139"/>
                <a:gd name="T65" fmla="*/ 179 h 220"/>
                <a:gd name="T66" fmla="*/ 700 w 1139"/>
                <a:gd name="T67" fmla="*/ 180 h 220"/>
                <a:gd name="T68" fmla="*/ 699 w 1139"/>
                <a:gd name="T69" fmla="*/ 212 h 220"/>
                <a:gd name="T70" fmla="*/ 779 w 1139"/>
                <a:gd name="T71" fmla="*/ 208 h 220"/>
                <a:gd name="T72" fmla="*/ 757 w 1139"/>
                <a:gd name="T73" fmla="*/ 132 h 220"/>
                <a:gd name="T74" fmla="*/ 738 w 1139"/>
                <a:gd name="T75" fmla="*/ 100 h 220"/>
                <a:gd name="T76" fmla="*/ 785 w 1139"/>
                <a:gd name="T77" fmla="*/ 105 h 220"/>
                <a:gd name="T78" fmla="*/ 786 w 1139"/>
                <a:gd name="T79" fmla="*/ 75 h 220"/>
                <a:gd name="T80" fmla="*/ 886 w 1139"/>
                <a:gd name="T81" fmla="*/ 69 h 220"/>
                <a:gd name="T82" fmla="*/ 829 w 1139"/>
                <a:gd name="T83" fmla="*/ 200 h 220"/>
                <a:gd name="T84" fmla="*/ 958 w 1139"/>
                <a:gd name="T85" fmla="*/ 143 h 220"/>
                <a:gd name="T86" fmla="*/ 884 w 1139"/>
                <a:gd name="T87" fmla="*/ 192 h 220"/>
                <a:gd name="T88" fmla="*/ 855 w 1139"/>
                <a:gd name="T89" fmla="*/ 109 h 220"/>
                <a:gd name="T90" fmla="*/ 922 w 1139"/>
                <a:gd name="T91" fmla="*/ 144 h 220"/>
                <a:gd name="T92" fmla="*/ 1104 w 1139"/>
                <a:gd name="T93" fmla="*/ 100 h 220"/>
                <a:gd name="T94" fmla="*/ 1124 w 1139"/>
                <a:gd name="T95" fmla="*/ 192 h 220"/>
                <a:gd name="T96" fmla="*/ 1139 w 1139"/>
                <a:gd name="T97" fmla="*/ 187 h 220"/>
                <a:gd name="T98" fmla="*/ 1128 w 1139"/>
                <a:gd name="T99" fmla="*/ 219 h 220"/>
                <a:gd name="T100" fmla="*/ 1070 w 1139"/>
                <a:gd name="T101" fmla="*/ 100 h 220"/>
                <a:gd name="T102" fmla="*/ 985 w 1139"/>
                <a:gd name="T103" fmla="*/ 217 h 220"/>
                <a:gd name="T104" fmla="*/ 961 w 1139"/>
                <a:gd name="T105" fmla="*/ 72 h 220"/>
                <a:gd name="T106" fmla="*/ 991 w 1139"/>
                <a:gd name="T107" fmla="*/ 25 h 220"/>
                <a:gd name="T108" fmla="*/ 1056 w 1139"/>
                <a:gd name="T109" fmla="*/ 3 h 220"/>
                <a:gd name="T110" fmla="*/ 1056 w 1139"/>
                <a:gd name="T111" fmla="*/ 32 h 220"/>
                <a:gd name="T112" fmla="*/ 1019 w 1139"/>
                <a:gd name="T113" fmla="*/ 54 h 220"/>
                <a:gd name="T114" fmla="*/ 1070 w 1139"/>
                <a:gd name="T115" fmla="*/ 40 h 220"/>
                <a:gd name="T116" fmla="*/ 1104 w 1139"/>
                <a:gd name="T117" fmla="*/ 29 h 220"/>
                <a:gd name="T118" fmla="*/ 1139 w 1139"/>
                <a:gd name="T119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9" h="220">
                  <a:moveTo>
                    <a:pt x="184" y="62"/>
                  </a:moveTo>
                  <a:cubicBezTo>
                    <a:pt x="184" y="217"/>
                    <a:pt x="184" y="217"/>
                    <a:pt x="184" y="217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218" y="15"/>
                    <a:pt x="218" y="15"/>
                    <a:pt x="218" y="15"/>
                  </a:cubicBezTo>
                  <a:cubicBezTo>
                    <a:pt x="218" y="15"/>
                    <a:pt x="218" y="15"/>
                    <a:pt x="218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09" y="165"/>
                    <a:pt x="109" y="165"/>
                    <a:pt x="109" y="16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96" y="217"/>
                    <a:pt x="96" y="217"/>
                    <a:pt x="96" y="217"/>
                  </a:cubicBezTo>
                  <a:cubicBezTo>
                    <a:pt x="121" y="217"/>
                    <a:pt x="121" y="217"/>
                    <a:pt x="121" y="217"/>
                  </a:cubicBezTo>
                  <a:cubicBezTo>
                    <a:pt x="183" y="62"/>
                    <a:pt x="183" y="62"/>
                    <a:pt x="183" y="62"/>
                  </a:cubicBezTo>
                  <a:lnTo>
                    <a:pt x="184" y="62"/>
                  </a:lnTo>
                  <a:close/>
                  <a:moveTo>
                    <a:pt x="268" y="11"/>
                  </a:moveTo>
                  <a:cubicBezTo>
                    <a:pt x="263" y="11"/>
                    <a:pt x="258" y="13"/>
                    <a:pt x="254" y="16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4"/>
                  </a:cubicBezTo>
                  <a:cubicBezTo>
                    <a:pt x="258" y="48"/>
                    <a:pt x="263" y="50"/>
                    <a:pt x="268" y="50"/>
                  </a:cubicBezTo>
                  <a:cubicBezTo>
                    <a:pt x="274" y="50"/>
                    <a:pt x="279" y="48"/>
                    <a:pt x="283" y="44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0"/>
                    <a:pt x="283" y="17"/>
                  </a:cubicBezTo>
                  <a:cubicBezTo>
                    <a:pt x="279" y="13"/>
                    <a:pt x="274" y="11"/>
                    <a:pt x="268" y="11"/>
                  </a:cubicBezTo>
                  <a:close/>
                  <a:moveTo>
                    <a:pt x="285" y="72"/>
                  </a:moveTo>
                  <a:cubicBezTo>
                    <a:pt x="251" y="72"/>
                    <a:pt x="251" y="72"/>
                    <a:pt x="251" y="72"/>
                  </a:cubicBezTo>
                  <a:cubicBezTo>
                    <a:pt x="251" y="217"/>
                    <a:pt x="251" y="217"/>
                    <a:pt x="251" y="217"/>
                  </a:cubicBez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lose/>
                  <a:moveTo>
                    <a:pt x="386" y="69"/>
                  </a:move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6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ubicBezTo>
                    <a:pt x="399" y="69"/>
                    <a:pt x="393" y="69"/>
                    <a:pt x="386" y="69"/>
                  </a:cubicBezTo>
                  <a:close/>
                  <a:moveTo>
                    <a:pt x="481" y="97"/>
                  </a:move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ubicBezTo>
                    <a:pt x="517" y="70"/>
                    <a:pt x="517" y="70"/>
                    <a:pt x="517" y="70"/>
                  </a:cubicBez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lnTo>
                    <a:pt x="481" y="97"/>
                  </a:lnTo>
                  <a:close/>
                  <a:moveTo>
                    <a:pt x="610" y="69"/>
                  </a:moveTo>
                  <a:cubicBezTo>
                    <a:pt x="586" y="69"/>
                    <a:pt x="567" y="76"/>
                    <a:pt x="554" y="89"/>
                  </a:cubicBezTo>
                  <a:cubicBezTo>
                    <a:pt x="540" y="103"/>
                    <a:pt x="534" y="122"/>
                    <a:pt x="534" y="146"/>
                  </a:cubicBezTo>
                  <a:cubicBezTo>
                    <a:pt x="534" y="169"/>
                    <a:pt x="540" y="187"/>
                    <a:pt x="553" y="200"/>
                  </a:cubicBezTo>
                  <a:cubicBezTo>
                    <a:pt x="567" y="213"/>
                    <a:pt x="584" y="220"/>
                    <a:pt x="607" y="220"/>
                  </a:cubicBezTo>
                  <a:cubicBezTo>
                    <a:pt x="630" y="220"/>
                    <a:pt x="648" y="213"/>
                    <a:pt x="662" y="199"/>
                  </a:cubicBezTo>
                  <a:cubicBezTo>
                    <a:pt x="675" y="185"/>
                    <a:pt x="682" y="166"/>
                    <a:pt x="682" y="143"/>
                  </a:cubicBezTo>
                  <a:cubicBezTo>
                    <a:pt x="682" y="120"/>
                    <a:pt x="676" y="102"/>
                    <a:pt x="663" y="89"/>
                  </a:cubicBezTo>
                  <a:cubicBezTo>
                    <a:pt x="650" y="75"/>
                    <a:pt x="632" y="69"/>
                    <a:pt x="610" y="69"/>
                  </a:cubicBezTo>
                  <a:close/>
                  <a:moveTo>
                    <a:pt x="609" y="192"/>
                  </a:moveTo>
                  <a:cubicBezTo>
                    <a:pt x="596" y="192"/>
                    <a:pt x="586" y="188"/>
                    <a:pt x="579" y="180"/>
                  </a:cubicBezTo>
                  <a:cubicBezTo>
                    <a:pt x="572" y="172"/>
                    <a:pt x="569" y="160"/>
                    <a:pt x="569" y="145"/>
                  </a:cubicBezTo>
                  <a:cubicBezTo>
                    <a:pt x="569" y="130"/>
                    <a:pt x="572" y="118"/>
                    <a:pt x="579" y="109"/>
                  </a:cubicBezTo>
                  <a:cubicBezTo>
                    <a:pt x="586" y="101"/>
                    <a:pt x="596" y="97"/>
                    <a:pt x="608" y="97"/>
                  </a:cubicBezTo>
                  <a:cubicBezTo>
                    <a:pt x="620" y="97"/>
                    <a:pt x="630" y="101"/>
                    <a:pt x="636" y="109"/>
                  </a:cubicBezTo>
                  <a:cubicBezTo>
                    <a:pt x="643" y="117"/>
                    <a:pt x="647" y="129"/>
                    <a:pt x="647" y="144"/>
                  </a:cubicBezTo>
                  <a:cubicBezTo>
                    <a:pt x="647" y="160"/>
                    <a:pt x="644" y="172"/>
                    <a:pt x="637" y="180"/>
                  </a:cubicBezTo>
                  <a:cubicBezTo>
                    <a:pt x="631" y="188"/>
                    <a:pt x="621" y="192"/>
                    <a:pt x="609" y="192"/>
                  </a:cubicBezTo>
                  <a:close/>
                  <a:moveTo>
                    <a:pt x="754" y="69"/>
                  </a:move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2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1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4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9" y="208"/>
                  </a:cubicBezTo>
                  <a:cubicBezTo>
                    <a:pt x="789" y="200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1" y="137"/>
                    <a:pt x="757" y="132"/>
                  </a:cubicBezTo>
                  <a:cubicBezTo>
                    <a:pt x="746" y="128"/>
                    <a:pt x="740" y="124"/>
                    <a:pt x="737" y="121"/>
                  </a:cubicBezTo>
                  <a:cubicBezTo>
                    <a:pt x="734" y="119"/>
                    <a:pt x="733" y="115"/>
                    <a:pt x="733" y="110"/>
                  </a:cubicBezTo>
                  <a:cubicBezTo>
                    <a:pt x="733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7" y="106"/>
                    <a:pt x="787" y="106"/>
                    <a:pt x="787" y="106"/>
                  </a:cubicBezTo>
                  <a:cubicBezTo>
                    <a:pt x="787" y="75"/>
                    <a:pt x="787" y="75"/>
                    <a:pt x="787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1" y="71"/>
                  </a:cubicBezTo>
                  <a:cubicBezTo>
                    <a:pt x="764" y="69"/>
                    <a:pt x="759" y="69"/>
                    <a:pt x="754" y="69"/>
                  </a:cubicBezTo>
                  <a:close/>
                  <a:moveTo>
                    <a:pt x="886" y="69"/>
                  </a:moveTo>
                  <a:cubicBezTo>
                    <a:pt x="862" y="69"/>
                    <a:pt x="843" y="76"/>
                    <a:pt x="829" y="89"/>
                  </a:cubicBezTo>
                  <a:cubicBezTo>
                    <a:pt x="816" y="103"/>
                    <a:pt x="809" y="122"/>
                    <a:pt x="809" y="146"/>
                  </a:cubicBezTo>
                  <a:cubicBezTo>
                    <a:pt x="809" y="169"/>
                    <a:pt x="816" y="187"/>
                    <a:pt x="829" y="200"/>
                  </a:cubicBezTo>
                  <a:cubicBezTo>
                    <a:pt x="842" y="213"/>
                    <a:pt x="860" y="220"/>
                    <a:pt x="882" y="220"/>
                  </a:cubicBezTo>
                  <a:cubicBezTo>
                    <a:pt x="905" y="220"/>
                    <a:pt x="924" y="213"/>
                    <a:pt x="937" y="199"/>
                  </a:cubicBezTo>
                  <a:cubicBezTo>
                    <a:pt x="951" y="185"/>
                    <a:pt x="958" y="166"/>
                    <a:pt x="958" y="143"/>
                  </a:cubicBezTo>
                  <a:cubicBezTo>
                    <a:pt x="958" y="120"/>
                    <a:pt x="951" y="102"/>
                    <a:pt x="938" y="89"/>
                  </a:cubicBezTo>
                  <a:cubicBezTo>
                    <a:pt x="926" y="75"/>
                    <a:pt x="908" y="69"/>
                    <a:pt x="886" y="69"/>
                  </a:cubicBezTo>
                  <a:close/>
                  <a:moveTo>
                    <a:pt x="884" y="192"/>
                  </a:moveTo>
                  <a:cubicBezTo>
                    <a:pt x="872" y="192"/>
                    <a:pt x="862" y="188"/>
                    <a:pt x="855" y="180"/>
                  </a:cubicBezTo>
                  <a:cubicBezTo>
                    <a:pt x="848" y="172"/>
                    <a:pt x="844" y="160"/>
                    <a:pt x="844" y="145"/>
                  </a:cubicBezTo>
                  <a:cubicBezTo>
                    <a:pt x="844" y="130"/>
                    <a:pt x="848" y="118"/>
                    <a:pt x="855" y="109"/>
                  </a:cubicBezTo>
                  <a:cubicBezTo>
                    <a:pt x="862" y="101"/>
                    <a:pt x="871" y="97"/>
                    <a:pt x="884" y="97"/>
                  </a:cubicBezTo>
                  <a:cubicBezTo>
                    <a:pt x="896" y="97"/>
                    <a:pt x="905" y="101"/>
                    <a:pt x="912" y="109"/>
                  </a:cubicBezTo>
                  <a:cubicBezTo>
                    <a:pt x="919" y="117"/>
                    <a:pt x="922" y="129"/>
                    <a:pt x="922" y="144"/>
                  </a:cubicBezTo>
                  <a:cubicBezTo>
                    <a:pt x="922" y="160"/>
                    <a:pt x="919" y="172"/>
                    <a:pt x="913" y="180"/>
                  </a:cubicBezTo>
                  <a:cubicBezTo>
                    <a:pt x="906" y="188"/>
                    <a:pt x="897" y="192"/>
                    <a:pt x="884" y="192"/>
                  </a:cubicBezTo>
                  <a:close/>
                  <a:moveTo>
                    <a:pt x="1104" y="100"/>
                  </a:moveTo>
                  <a:cubicBezTo>
                    <a:pt x="1104" y="168"/>
                    <a:pt x="1104" y="168"/>
                    <a:pt x="1104" y="168"/>
                  </a:cubicBezTo>
                  <a:cubicBezTo>
                    <a:pt x="1104" y="177"/>
                    <a:pt x="1106" y="183"/>
                    <a:pt x="1109" y="187"/>
                  </a:cubicBezTo>
                  <a:cubicBezTo>
                    <a:pt x="1112" y="190"/>
                    <a:pt x="1117" y="192"/>
                    <a:pt x="1124" y="192"/>
                  </a:cubicBezTo>
                  <a:cubicBezTo>
                    <a:pt x="1125" y="192"/>
                    <a:pt x="1128" y="192"/>
                    <a:pt x="1130" y="191"/>
                  </a:cubicBezTo>
                  <a:cubicBezTo>
                    <a:pt x="1133" y="190"/>
                    <a:pt x="1135" y="189"/>
                    <a:pt x="1137" y="188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8" y="215"/>
                    <a:pt x="1138" y="215"/>
                    <a:pt x="1138" y="215"/>
                  </a:cubicBezTo>
                  <a:cubicBezTo>
                    <a:pt x="1136" y="216"/>
                    <a:pt x="1133" y="217"/>
                    <a:pt x="1128" y="219"/>
                  </a:cubicBezTo>
                  <a:cubicBezTo>
                    <a:pt x="1123" y="220"/>
                    <a:pt x="1118" y="220"/>
                    <a:pt x="1113" y="220"/>
                  </a:cubicBezTo>
                  <a:cubicBezTo>
                    <a:pt x="1085" y="220"/>
                    <a:pt x="1070" y="205"/>
                    <a:pt x="1070" y="174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85" y="52"/>
                    <a:pt x="985" y="52"/>
                    <a:pt x="985" y="52"/>
                  </a:cubicBezTo>
                  <a:cubicBezTo>
                    <a:pt x="985" y="42"/>
                    <a:pt x="987" y="33"/>
                    <a:pt x="991" y="25"/>
                  </a:cubicBezTo>
                  <a:cubicBezTo>
                    <a:pt x="996" y="17"/>
                    <a:pt x="1002" y="11"/>
                    <a:pt x="1010" y="7"/>
                  </a:cubicBezTo>
                  <a:cubicBezTo>
                    <a:pt x="1018" y="3"/>
                    <a:pt x="1027" y="0"/>
                    <a:pt x="1037" y="0"/>
                  </a:cubicBezTo>
                  <a:cubicBezTo>
                    <a:pt x="1045" y="0"/>
                    <a:pt x="1052" y="1"/>
                    <a:pt x="1056" y="3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6" y="32"/>
                    <a:pt x="1056" y="32"/>
                    <a:pt x="1056" y="32"/>
                  </a:cubicBezTo>
                  <a:cubicBezTo>
                    <a:pt x="1051" y="29"/>
                    <a:pt x="1045" y="28"/>
                    <a:pt x="1041" y="28"/>
                  </a:cubicBezTo>
                  <a:cubicBezTo>
                    <a:pt x="1034" y="28"/>
                    <a:pt x="1029" y="31"/>
                    <a:pt x="1025" y="35"/>
                  </a:cubicBezTo>
                  <a:cubicBezTo>
                    <a:pt x="1021" y="39"/>
                    <a:pt x="1019" y="46"/>
                    <a:pt x="1019" y="54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103" y="30"/>
                    <a:pt x="1103" y="30"/>
                    <a:pt x="1103" y="30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39" y="72"/>
                    <a:pt x="1139" y="72"/>
                    <a:pt x="1139" y="72"/>
                  </a:cubicBezTo>
                  <a:cubicBezTo>
                    <a:pt x="1139" y="100"/>
                    <a:pt x="1139" y="100"/>
                    <a:pt x="1139" y="100"/>
                  </a:cubicBezTo>
                  <a:lnTo>
                    <a:pt x="1104" y="100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  <p:sp>
          <p:nvSpPr>
            <p:cNvPr id="6" name="Rectangle 28"/>
            <p:cNvSpPr>
              <a:spLocks noChangeArrowheads="1"/>
            </p:cNvSpPr>
            <p:nvPr/>
          </p:nvSpPr>
          <p:spPr bwMode="auto">
            <a:xfrm>
              <a:off x="4846638" y="3441700"/>
              <a:ext cx="600075" cy="600075"/>
            </a:xfrm>
            <a:prstGeom prst="rect">
              <a:avLst/>
            </a:prstGeom>
            <a:solidFill>
              <a:srgbClr val="F25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  <p:sp>
          <p:nvSpPr>
            <p:cNvPr id="7" name="Rectangle 29"/>
            <p:cNvSpPr>
              <a:spLocks noChangeArrowheads="1"/>
            </p:cNvSpPr>
            <p:nvPr/>
          </p:nvSpPr>
          <p:spPr bwMode="auto">
            <a:xfrm>
              <a:off x="5510213" y="3441700"/>
              <a:ext cx="596900" cy="600075"/>
            </a:xfrm>
            <a:prstGeom prst="rect">
              <a:avLst/>
            </a:prstGeom>
            <a:solidFill>
              <a:srgbClr val="7F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  <p:sp>
          <p:nvSpPr>
            <p:cNvPr id="8" name="Rectangle 30"/>
            <p:cNvSpPr>
              <a:spLocks noChangeArrowheads="1"/>
            </p:cNvSpPr>
            <p:nvPr/>
          </p:nvSpPr>
          <p:spPr bwMode="auto">
            <a:xfrm>
              <a:off x="4846638" y="4102100"/>
              <a:ext cx="600075" cy="600075"/>
            </a:xfrm>
            <a:prstGeom prst="rect">
              <a:avLst/>
            </a:prstGeom>
            <a:solidFill>
              <a:srgbClr val="00A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  <p:sp>
          <p:nvSpPr>
            <p:cNvPr id="9" name="Rectangle 31"/>
            <p:cNvSpPr>
              <a:spLocks noChangeArrowheads="1"/>
            </p:cNvSpPr>
            <p:nvPr/>
          </p:nvSpPr>
          <p:spPr bwMode="auto">
            <a:xfrm>
              <a:off x="5510213" y="4102100"/>
              <a:ext cx="596900" cy="600075"/>
            </a:xfrm>
            <a:prstGeom prst="rect">
              <a:avLst/>
            </a:pr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</p:grpSp>
      <p:sp>
        <p:nvSpPr>
          <p:cNvPr id="16" name="Slide Number Placeholder 2"/>
          <p:cNvSpPr>
            <a:spLocks noGrp="1"/>
          </p:cNvSpPr>
          <p:nvPr userDrawn="1">
            <p:ph type="sldNum" sz="quarter" idx="4"/>
          </p:nvPr>
        </p:nvSpPr>
        <p:spPr>
          <a:xfrm>
            <a:off x="11383601" y="6326530"/>
            <a:ext cx="363299" cy="10863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lang="en-US" sz="784" b="0" cap="none" spc="0" baseline="0" smtClean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ED077441-DF17-4513-BACB-525ED94CFAE4}" type="slidenum">
              <a:rPr lang="en-US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40529" y="6326530"/>
            <a:ext cx="2823017" cy="10863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32742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000" b="0" cap="none" spc="0" baseline="0" dirty="0" smtClean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cs typeface="Segoe UI" pitchFamily="34" charset="0"/>
              </a:defRPr>
            </a:lvl1pPr>
          </a:lstStyle>
          <a:p>
            <a:pPr lvl="0" algn="l" defTabSz="914367" rtl="0" eaLnBrk="1" fontAlgn="base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784" b="0" kern="1200" cap="none" spc="0" baseline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 Semibold" panose="020B0702040204020203" pitchFamily="34" charset="0"/>
              </a:rPr>
              <a:t>© Copyright Microsoft Corporation. All rights reserved. 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48213" y="1508905"/>
            <a:ext cx="2689274" cy="0"/>
          </a:xfrm>
          <a:prstGeom prst="line">
            <a:avLst/>
          </a:prstGeom>
          <a:ln w="12700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3271329" y="1508905"/>
            <a:ext cx="8475572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7557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89633-5D6C-444C-BF1F-A6BE63A25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4BEA23-A3D4-4F93-B6CB-2E409EAE4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D8596-FCBF-4BFB-953E-F06B8B819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D2C55-32D3-43F4-83F1-6B521B598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722CFC-6FF3-46EA-8E6F-C3455B985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C72A9-56AA-48D5-B1C7-389ED874E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022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63546" y="431201"/>
            <a:ext cx="5288906" cy="108637"/>
          </a:xfrm>
        </p:spPr>
        <p:txBody>
          <a:bodyPr wrap="square" lIns="0" tIns="0" rIns="0" bIns="0" anchor="ctr">
            <a:spAutoFit/>
          </a:bodyPr>
          <a:lstStyle>
            <a:lvl1pPr>
              <a:defRPr sz="784" spc="0"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445198" y="431201"/>
            <a:ext cx="2065142" cy="10863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32742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000" b="0" cap="none" spc="0" baseline="0" dirty="0" smtClean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cs typeface="Segoe UI" pitchFamily="34" charset="0"/>
              </a:defRPr>
            </a:lvl1pPr>
          </a:lstStyle>
          <a:p>
            <a:pPr lvl="0"/>
            <a:r>
              <a:rPr lang="en-US" sz="784">
                <a:latin typeface="Segoe UI Semibold" panose="020B0702040204020203" pitchFamily="34" charset="0"/>
                <a:cs typeface="Segoe UI Semibold" panose="020B0702040204020203" pitchFamily="34" charset="0"/>
              </a:rPr>
              <a:t>Monoline icons   </a:t>
            </a:r>
            <a:r>
              <a:rPr lang="en-US" sz="784" b="0" kern="1200" cap="none" spc="0" baseline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 Semibold" panose="020B0702040204020203" pitchFamily="34" charset="0"/>
              </a:rPr>
              <a:t>/   PowerPoint</a:t>
            </a:r>
            <a:endParaRPr lang="en-US" sz="784">
              <a:latin typeface="+mn-lt"/>
              <a:cs typeface="Segoe UI Semibold" panose="020B0702040204020203" pitchFamily="34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 userDrawn="1"/>
        </p:nvGrpSpPr>
        <p:grpSpPr>
          <a:xfrm>
            <a:off x="11023167" y="412549"/>
            <a:ext cx="719065" cy="153377"/>
            <a:chOff x="4846638" y="3441700"/>
            <a:chExt cx="5910262" cy="1260475"/>
          </a:xfrm>
        </p:grpSpPr>
        <p:sp>
          <p:nvSpPr>
            <p:cNvPr id="5" name="Freeform 27"/>
            <p:cNvSpPr>
              <a:spLocks noEditPoints="1"/>
            </p:cNvSpPr>
            <p:nvPr/>
          </p:nvSpPr>
          <p:spPr bwMode="auto">
            <a:xfrm>
              <a:off x="6484938" y="3636963"/>
              <a:ext cx="4271962" cy="823913"/>
            </a:xfrm>
            <a:custGeom>
              <a:avLst/>
              <a:gdLst>
                <a:gd name="T0" fmla="*/ 218 w 1139"/>
                <a:gd name="T1" fmla="*/ 217 h 220"/>
                <a:gd name="T2" fmla="*/ 170 w 1139"/>
                <a:gd name="T3" fmla="*/ 15 h 220"/>
                <a:gd name="T4" fmla="*/ 0 w 1139"/>
                <a:gd name="T5" fmla="*/ 15 h 220"/>
                <a:gd name="T6" fmla="*/ 33 w 1139"/>
                <a:gd name="T7" fmla="*/ 62 h 220"/>
                <a:gd name="T8" fmla="*/ 121 w 1139"/>
                <a:gd name="T9" fmla="*/ 217 h 220"/>
                <a:gd name="T10" fmla="*/ 268 w 1139"/>
                <a:gd name="T11" fmla="*/ 11 h 220"/>
                <a:gd name="T12" fmla="*/ 254 w 1139"/>
                <a:gd name="T13" fmla="*/ 44 h 220"/>
                <a:gd name="T14" fmla="*/ 289 w 1139"/>
                <a:gd name="T15" fmla="*/ 31 h 220"/>
                <a:gd name="T16" fmla="*/ 285 w 1139"/>
                <a:gd name="T17" fmla="*/ 72 h 220"/>
                <a:gd name="T18" fmla="*/ 285 w 1139"/>
                <a:gd name="T19" fmla="*/ 217 h 220"/>
                <a:gd name="T20" fmla="*/ 345 w 1139"/>
                <a:gd name="T21" fmla="*/ 79 h 220"/>
                <a:gd name="T22" fmla="*/ 318 w 1139"/>
                <a:gd name="T23" fmla="*/ 185 h 220"/>
                <a:gd name="T24" fmla="*/ 421 w 1139"/>
                <a:gd name="T25" fmla="*/ 211 h 220"/>
                <a:gd name="T26" fmla="*/ 420 w 1139"/>
                <a:gd name="T27" fmla="*/ 180 h 220"/>
                <a:gd name="T28" fmla="*/ 356 w 1139"/>
                <a:gd name="T29" fmla="*/ 180 h 220"/>
                <a:gd name="T30" fmla="*/ 388 w 1139"/>
                <a:gd name="T31" fmla="*/ 97 h 220"/>
                <a:gd name="T32" fmla="*/ 422 w 1139"/>
                <a:gd name="T33" fmla="*/ 76 h 220"/>
                <a:gd name="T34" fmla="*/ 386 w 1139"/>
                <a:gd name="T35" fmla="*/ 69 h 220"/>
                <a:gd name="T36" fmla="*/ 447 w 1139"/>
                <a:gd name="T37" fmla="*/ 72 h 220"/>
                <a:gd name="T38" fmla="*/ 481 w 1139"/>
                <a:gd name="T39" fmla="*/ 143 h 220"/>
                <a:gd name="T40" fmla="*/ 522 w 1139"/>
                <a:gd name="T41" fmla="*/ 102 h 220"/>
                <a:gd name="T42" fmla="*/ 531 w 1139"/>
                <a:gd name="T43" fmla="*/ 72 h 220"/>
                <a:gd name="T44" fmla="*/ 517 w 1139"/>
                <a:gd name="T45" fmla="*/ 70 h 220"/>
                <a:gd name="T46" fmla="*/ 481 w 1139"/>
                <a:gd name="T47" fmla="*/ 97 h 220"/>
                <a:gd name="T48" fmla="*/ 534 w 1139"/>
                <a:gd name="T49" fmla="*/ 146 h 220"/>
                <a:gd name="T50" fmla="*/ 662 w 1139"/>
                <a:gd name="T51" fmla="*/ 199 h 220"/>
                <a:gd name="T52" fmla="*/ 610 w 1139"/>
                <a:gd name="T53" fmla="*/ 69 h 220"/>
                <a:gd name="T54" fmla="*/ 569 w 1139"/>
                <a:gd name="T55" fmla="*/ 145 h 220"/>
                <a:gd name="T56" fmla="*/ 636 w 1139"/>
                <a:gd name="T57" fmla="*/ 109 h 220"/>
                <a:gd name="T58" fmla="*/ 609 w 1139"/>
                <a:gd name="T59" fmla="*/ 192 h 220"/>
                <a:gd name="T60" fmla="*/ 698 w 1139"/>
                <a:gd name="T61" fmla="*/ 113 h 220"/>
                <a:gd name="T62" fmla="*/ 733 w 1139"/>
                <a:gd name="T63" fmla="*/ 156 h 220"/>
                <a:gd name="T64" fmla="*/ 760 w 1139"/>
                <a:gd name="T65" fmla="*/ 179 h 220"/>
                <a:gd name="T66" fmla="*/ 700 w 1139"/>
                <a:gd name="T67" fmla="*/ 180 h 220"/>
                <a:gd name="T68" fmla="*/ 699 w 1139"/>
                <a:gd name="T69" fmla="*/ 212 h 220"/>
                <a:gd name="T70" fmla="*/ 779 w 1139"/>
                <a:gd name="T71" fmla="*/ 208 h 220"/>
                <a:gd name="T72" fmla="*/ 757 w 1139"/>
                <a:gd name="T73" fmla="*/ 132 h 220"/>
                <a:gd name="T74" fmla="*/ 738 w 1139"/>
                <a:gd name="T75" fmla="*/ 100 h 220"/>
                <a:gd name="T76" fmla="*/ 785 w 1139"/>
                <a:gd name="T77" fmla="*/ 105 h 220"/>
                <a:gd name="T78" fmla="*/ 786 w 1139"/>
                <a:gd name="T79" fmla="*/ 75 h 220"/>
                <a:gd name="T80" fmla="*/ 886 w 1139"/>
                <a:gd name="T81" fmla="*/ 69 h 220"/>
                <a:gd name="T82" fmla="*/ 829 w 1139"/>
                <a:gd name="T83" fmla="*/ 200 h 220"/>
                <a:gd name="T84" fmla="*/ 958 w 1139"/>
                <a:gd name="T85" fmla="*/ 143 h 220"/>
                <a:gd name="T86" fmla="*/ 884 w 1139"/>
                <a:gd name="T87" fmla="*/ 192 h 220"/>
                <a:gd name="T88" fmla="*/ 855 w 1139"/>
                <a:gd name="T89" fmla="*/ 109 h 220"/>
                <a:gd name="T90" fmla="*/ 922 w 1139"/>
                <a:gd name="T91" fmla="*/ 144 h 220"/>
                <a:gd name="T92" fmla="*/ 1104 w 1139"/>
                <a:gd name="T93" fmla="*/ 100 h 220"/>
                <a:gd name="T94" fmla="*/ 1124 w 1139"/>
                <a:gd name="T95" fmla="*/ 192 h 220"/>
                <a:gd name="T96" fmla="*/ 1139 w 1139"/>
                <a:gd name="T97" fmla="*/ 187 h 220"/>
                <a:gd name="T98" fmla="*/ 1128 w 1139"/>
                <a:gd name="T99" fmla="*/ 219 h 220"/>
                <a:gd name="T100" fmla="*/ 1070 w 1139"/>
                <a:gd name="T101" fmla="*/ 100 h 220"/>
                <a:gd name="T102" fmla="*/ 985 w 1139"/>
                <a:gd name="T103" fmla="*/ 217 h 220"/>
                <a:gd name="T104" fmla="*/ 961 w 1139"/>
                <a:gd name="T105" fmla="*/ 72 h 220"/>
                <a:gd name="T106" fmla="*/ 991 w 1139"/>
                <a:gd name="T107" fmla="*/ 25 h 220"/>
                <a:gd name="T108" fmla="*/ 1056 w 1139"/>
                <a:gd name="T109" fmla="*/ 3 h 220"/>
                <a:gd name="T110" fmla="*/ 1056 w 1139"/>
                <a:gd name="T111" fmla="*/ 32 h 220"/>
                <a:gd name="T112" fmla="*/ 1019 w 1139"/>
                <a:gd name="T113" fmla="*/ 54 h 220"/>
                <a:gd name="T114" fmla="*/ 1070 w 1139"/>
                <a:gd name="T115" fmla="*/ 40 h 220"/>
                <a:gd name="T116" fmla="*/ 1104 w 1139"/>
                <a:gd name="T117" fmla="*/ 29 h 220"/>
                <a:gd name="T118" fmla="*/ 1139 w 1139"/>
                <a:gd name="T119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9" h="220">
                  <a:moveTo>
                    <a:pt x="184" y="62"/>
                  </a:moveTo>
                  <a:cubicBezTo>
                    <a:pt x="184" y="217"/>
                    <a:pt x="184" y="217"/>
                    <a:pt x="184" y="217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218" y="15"/>
                    <a:pt x="218" y="15"/>
                    <a:pt x="218" y="15"/>
                  </a:cubicBezTo>
                  <a:cubicBezTo>
                    <a:pt x="218" y="15"/>
                    <a:pt x="218" y="15"/>
                    <a:pt x="218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09" y="165"/>
                    <a:pt x="109" y="165"/>
                    <a:pt x="109" y="16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96" y="217"/>
                    <a:pt x="96" y="217"/>
                    <a:pt x="96" y="217"/>
                  </a:cubicBezTo>
                  <a:cubicBezTo>
                    <a:pt x="121" y="217"/>
                    <a:pt x="121" y="217"/>
                    <a:pt x="121" y="217"/>
                  </a:cubicBezTo>
                  <a:cubicBezTo>
                    <a:pt x="183" y="62"/>
                    <a:pt x="183" y="62"/>
                    <a:pt x="183" y="62"/>
                  </a:cubicBezTo>
                  <a:lnTo>
                    <a:pt x="184" y="62"/>
                  </a:lnTo>
                  <a:close/>
                  <a:moveTo>
                    <a:pt x="268" y="11"/>
                  </a:moveTo>
                  <a:cubicBezTo>
                    <a:pt x="263" y="11"/>
                    <a:pt x="258" y="13"/>
                    <a:pt x="254" y="16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4"/>
                  </a:cubicBezTo>
                  <a:cubicBezTo>
                    <a:pt x="258" y="48"/>
                    <a:pt x="263" y="50"/>
                    <a:pt x="268" y="50"/>
                  </a:cubicBezTo>
                  <a:cubicBezTo>
                    <a:pt x="274" y="50"/>
                    <a:pt x="279" y="48"/>
                    <a:pt x="283" y="44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0"/>
                    <a:pt x="283" y="17"/>
                  </a:cubicBezTo>
                  <a:cubicBezTo>
                    <a:pt x="279" y="13"/>
                    <a:pt x="274" y="11"/>
                    <a:pt x="268" y="11"/>
                  </a:cubicBezTo>
                  <a:close/>
                  <a:moveTo>
                    <a:pt x="285" y="72"/>
                  </a:moveTo>
                  <a:cubicBezTo>
                    <a:pt x="251" y="72"/>
                    <a:pt x="251" y="72"/>
                    <a:pt x="251" y="72"/>
                  </a:cubicBezTo>
                  <a:cubicBezTo>
                    <a:pt x="251" y="217"/>
                    <a:pt x="251" y="217"/>
                    <a:pt x="251" y="217"/>
                  </a:cubicBez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lose/>
                  <a:moveTo>
                    <a:pt x="386" y="69"/>
                  </a:move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6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ubicBezTo>
                    <a:pt x="399" y="69"/>
                    <a:pt x="393" y="69"/>
                    <a:pt x="386" y="69"/>
                  </a:cubicBezTo>
                  <a:close/>
                  <a:moveTo>
                    <a:pt x="481" y="97"/>
                  </a:move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ubicBezTo>
                    <a:pt x="517" y="70"/>
                    <a:pt x="517" y="70"/>
                    <a:pt x="517" y="70"/>
                  </a:cubicBez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lnTo>
                    <a:pt x="481" y="97"/>
                  </a:lnTo>
                  <a:close/>
                  <a:moveTo>
                    <a:pt x="610" y="69"/>
                  </a:moveTo>
                  <a:cubicBezTo>
                    <a:pt x="586" y="69"/>
                    <a:pt x="567" y="76"/>
                    <a:pt x="554" y="89"/>
                  </a:cubicBezTo>
                  <a:cubicBezTo>
                    <a:pt x="540" y="103"/>
                    <a:pt x="534" y="122"/>
                    <a:pt x="534" y="146"/>
                  </a:cubicBezTo>
                  <a:cubicBezTo>
                    <a:pt x="534" y="169"/>
                    <a:pt x="540" y="187"/>
                    <a:pt x="553" y="200"/>
                  </a:cubicBezTo>
                  <a:cubicBezTo>
                    <a:pt x="567" y="213"/>
                    <a:pt x="584" y="220"/>
                    <a:pt x="607" y="220"/>
                  </a:cubicBezTo>
                  <a:cubicBezTo>
                    <a:pt x="630" y="220"/>
                    <a:pt x="648" y="213"/>
                    <a:pt x="662" y="199"/>
                  </a:cubicBezTo>
                  <a:cubicBezTo>
                    <a:pt x="675" y="185"/>
                    <a:pt x="682" y="166"/>
                    <a:pt x="682" y="143"/>
                  </a:cubicBezTo>
                  <a:cubicBezTo>
                    <a:pt x="682" y="120"/>
                    <a:pt x="676" y="102"/>
                    <a:pt x="663" y="89"/>
                  </a:cubicBezTo>
                  <a:cubicBezTo>
                    <a:pt x="650" y="75"/>
                    <a:pt x="632" y="69"/>
                    <a:pt x="610" y="69"/>
                  </a:cubicBezTo>
                  <a:close/>
                  <a:moveTo>
                    <a:pt x="609" y="192"/>
                  </a:moveTo>
                  <a:cubicBezTo>
                    <a:pt x="596" y="192"/>
                    <a:pt x="586" y="188"/>
                    <a:pt x="579" y="180"/>
                  </a:cubicBezTo>
                  <a:cubicBezTo>
                    <a:pt x="572" y="172"/>
                    <a:pt x="569" y="160"/>
                    <a:pt x="569" y="145"/>
                  </a:cubicBezTo>
                  <a:cubicBezTo>
                    <a:pt x="569" y="130"/>
                    <a:pt x="572" y="118"/>
                    <a:pt x="579" y="109"/>
                  </a:cubicBezTo>
                  <a:cubicBezTo>
                    <a:pt x="586" y="101"/>
                    <a:pt x="596" y="97"/>
                    <a:pt x="608" y="97"/>
                  </a:cubicBezTo>
                  <a:cubicBezTo>
                    <a:pt x="620" y="97"/>
                    <a:pt x="630" y="101"/>
                    <a:pt x="636" y="109"/>
                  </a:cubicBezTo>
                  <a:cubicBezTo>
                    <a:pt x="643" y="117"/>
                    <a:pt x="647" y="129"/>
                    <a:pt x="647" y="144"/>
                  </a:cubicBezTo>
                  <a:cubicBezTo>
                    <a:pt x="647" y="160"/>
                    <a:pt x="644" y="172"/>
                    <a:pt x="637" y="180"/>
                  </a:cubicBezTo>
                  <a:cubicBezTo>
                    <a:pt x="631" y="188"/>
                    <a:pt x="621" y="192"/>
                    <a:pt x="609" y="192"/>
                  </a:cubicBezTo>
                  <a:close/>
                  <a:moveTo>
                    <a:pt x="754" y="69"/>
                  </a:move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2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1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4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9" y="208"/>
                  </a:cubicBezTo>
                  <a:cubicBezTo>
                    <a:pt x="789" y="200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1" y="137"/>
                    <a:pt x="757" y="132"/>
                  </a:cubicBezTo>
                  <a:cubicBezTo>
                    <a:pt x="746" y="128"/>
                    <a:pt x="740" y="124"/>
                    <a:pt x="737" y="121"/>
                  </a:cubicBezTo>
                  <a:cubicBezTo>
                    <a:pt x="734" y="119"/>
                    <a:pt x="733" y="115"/>
                    <a:pt x="733" y="110"/>
                  </a:cubicBezTo>
                  <a:cubicBezTo>
                    <a:pt x="733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7" y="106"/>
                    <a:pt x="787" y="106"/>
                    <a:pt x="787" y="106"/>
                  </a:cubicBezTo>
                  <a:cubicBezTo>
                    <a:pt x="787" y="75"/>
                    <a:pt x="787" y="75"/>
                    <a:pt x="787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1" y="71"/>
                  </a:cubicBezTo>
                  <a:cubicBezTo>
                    <a:pt x="764" y="69"/>
                    <a:pt x="759" y="69"/>
                    <a:pt x="754" y="69"/>
                  </a:cubicBezTo>
                  <a:close/>
                  <a:moveTo>
                    <a:pt x="886" y="69"/>
                  </a:moveTo>
                  <a:cubicBezTo>
                    <a:pt x="862" y="69"/>
                    <a:pt x="843" y="76"/>
                    <a:pt x="829" y="89"/>
                  </a:cubicBezTo>
                  <a:cubicBezTo>
                    <a:pt x="816" y="103"/>
                    <a:pt x="809" y="122"/>
                    <a:pt x="809" y="146"/>
                  </a:cubicBezTo>
                  <a:cubicBezTo>
                    <a:pt x="809" y="169"/>
                    <a:pt x="816" y="187"/>
                    <a:pt x="829" y="200"/>
                  </a:cubicBezTo>
                  <a:cubicBezTo>
                    <a:pt x="842" y="213"/>
                    <a:pt x="860" y="220"/>
                    <a:pt x="882" y="220"/>
                  </a:cubicBezTo>
                  <a:cubicBezTo>
                    <a:pt x="905" y="220"/>
                    <a:pt x="924" y="213"/>
                    <a:pt x="937" y="199"/>
                  </a:cubicBezTo>
                  <a:cubicBezTo>
                    <a:pt x="951" y="185"/>
                    <a:pt x="958" y="166"/>
                    <a:pt x="958" y="143"/>
                  </a:cubicBezTo>
                  <a:cubicBezTo>
                    <a:pt x="958" y="120"/>
                    <a:pt x="951" y="102"/>
                    <a:pt x="938" y="89"/>
                  </a:cubicBezTo>
                  <a:cubicBezTo>
                    <a:pt x="926" y="75"/>
                    <a:pt x="908" y="69"/>
                    <a:pt x="886" y="69"/>
                  </a:cubicBezTo>
                  <a:close/>
                  <a:moveTo>
                    <a:pt x="884" y="192"/>
                  </a:moveTo>
                  <a:cubicBezTo>
                    <a:pt x="872" y="192"/>
                    <a:pt x="862" y="188"/>
                    <a:pt x="855" y="180"/>
                  </a:cubicBezTo>
                  <a:cubicBezTo>
                    <a:pt x="848" y="172"/>
                    <a:pt x="844" y="160"/>
                    <a:pt x="844" y="145"/>
                  </a:cubicBezTo>
                  <a:cubicBezTo>
                    <a:pt x="844" y="130"/>
                    <a:pt x="848" y="118"/>
                    <a:pt x="855" y="109"/>
                  </a:cubicBezTo>
                  <a:cubicBezTo>
                    <a:pt x="862" y="101"/>
                    <a:pt x="871" y="97"/>
                    <a:pt x="884" y="97"/>
                  </a:cubicBezTo>
                  <a:cubicBezTo>
                    <a:pt x="896" y="97"/>
                    <a:pt x="905" y="101"/>
                    <a:pt x="912" y="109"/>
                  </a:cubicBezTo>
                  <a:cubicBezTo>
                    <a:pt x="919" y="117"/>
                    <a:pt x="922" y="129"/>
                    <a:pt x="922" y="144"/>
                  </a:cubicBezTo>
                  <a:cubicBezTo>
                    <a:pt x="922" y="160"/>
                    <a:pt x="919" y="172"/>
                    <a:pt x="913" y="180"/>
                  </a:cubicBezTo>
                  <a:cubicBezTo>
                    <a:pt x="906" y="188"/>
                    <a:pt x="897" y="192"/>
                    <a:pt x="884" y="192"/>
                  </a:cubicBezTo>
                  <a:close/>
                  <a:moveTo>
                    <a:pt x="1104" y="100"/>
                  </a:moveTo>
                  <a:cubicBezTo>
                    <a:pt x="1104" y="168"/>
                    <a:pt x="1104" y="168"/>
                    <a:pt x="1104" y="168"/>
                  </a:cubicBezTo>
                  <a:cubicBezTo>
                    <a:pt x="1104" y="177"/>
                    <a:pt x="1106" y="183"/>
                    <a:pt x="1109" y="187"/>
                  </a:cubicBezTo>
                  <a:cubicBezTo>
                    <a:pt x="1112" y="190"/>
                    <a:pt x="1117" y="192"/>
                    <a:pt x="1124" y="192"/>
                  </a:cubicBezTo>
                  <a:cubicBezTo>
                    <a:pt x="1125" y="192"/>
                    <a:pt x="1128" y="192"/>
                    <a:pt x="1130" y="191"/>
                  </a:cubicBezTo>
                  <a:cubicBezTo>
                    <a:pt x="1133" y="190"/>
                    <a:pt x="1135" y="189"/>
                    <a:pt x="1137" y="188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8" y="215"/>
                    <a:pt x="1138" y="215"/>
                    <a:pt x="1138" y="215"/>
                  </a:cubicBezTo>
                  <a:cubicBezTo>
                    <a:pt x="1136" y="216"/>
                    <a:pt x="1133" y="217"/>
                    <a:pt x="1128" y="219"/>
                  </a:cubicBezTo>
                  <a:cubicBezTo>
                    <a:pt x="1123" y="220"/>
                    <a:pt x="1118" y="220"/>
                    <a:pt x="1113" y="220"/>
                  </a:cubicBezTo>
                  <a:cubicBezTo>
                    <a:pt x="1085" y="220"/>
                    <a:pt x="1070" y="205"/>
                    <a:pt x="1070" y="174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85" y="52"/>
                    <a:pt x="985" y="52"/>
                    <a:pt x="985" y="52"/>
                  </a:cubicBezTo>
                  <a:cubicBezTo>
                    <a:pt x="985" y="42"/>
                    <a:pt x="987" y="33"/>
                    <a:pt x="991" y="25"/>
                  </a:cubicBezTo>
                  <a:cubicBezTo>
                    <a:pt x="996" y="17"/>
                    <a:pt x="1002" y="11"/>
                    <a:pt x="1010" y="7"/>
                  </a:cubicBezTo>
                  <a:cubicBezTo>
                    <a:pt x="1018" y="3"/>
                    <a:pt x="1027" y="0"/>
                    <a:pt x="1037" y="0"/>
                  </a:cubicBezTo>
                  <a:cubicBezTo>
                    <a:pt x="1045" y="0"/>
                    <a:pt x="1052" y="1"/>
                    <a:pt x="1056" y="3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6" y="32"/>
                    <a:pt x="1056" y="32"/>
                    <a:pt x="1056" y="32"/>
                  </a:cubicBezTo>
                  <a:cubicBezTo>
                    <a:pt x="1051" y="29"/>
                    <a:pt x="1045" y="28"/>
                    <a:pt x="1041" y="28"/>
                  </a:cubicBezTo>
                  <a:cubicBezTo>
                    <a:pt x="1034" y="28"/>
                    <a:pt x="1029" y="31"/>
                    <a:pt x="1025" y="35"/>
                  </a:cubicBezTo>
                  <a:cubicBezTo>
                    <a:pt x="1021" y="39"/>
                    <a:pt x="1019" y="46"/>
                    <a:pt x="1019" y="54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103" y="30"/>
                    <a:pt x="1103" y="30"/>
                    <a:pt x="1103" y="30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39" y="72"/>
                    <a:pt x="1139" y="72"/>
                    <a:pt x="1139" y="72"/>
                  </a:cubicBezTo>
                  <a:cubicBezTo>
                    <a:pt x="1139" y="100"/>
                    <a:pt x="1139" y="100"/>
                    <a:pt x="1139" y="100"/>
                  </a:cubicBezTo>
                  <a:lnTo>
                    <a:pt x="1104" y="100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  <p:sp>
          <p:nvSpPr>
            <p:cNvPr id="6" name="Rectangle 28"/>
            <p:cNvSpPr>
              <a:spLocks noChangeArrowheads="1"/>
            </p:cNvSpPr>
            <p:nvPr/>
          </p:nvSpPr>
          <p:spPr bwMode="auto">
            <a:xfrm>
              <a:off x="4846638" y="3441700"/>
              <a:ext cx="600075" cy="600075"/>
            </a:xfrm>
            <a:prstGeom prst="rect">
              <a:avLst/>
            </a:prstGeom>
            <a:solidFill>
              <a:srgbClr val="F25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  <p:sp>
          <p:nvSpPr>
            <p:cNvPr id="7" name="Rectangle 29"/>
            <p:cNvSpPr>
              <a:spLocks noChangeArrowheads="1"/>
            </p:cNvSpPr>
            <p:nvPr/>
          </p:nvSpPr>
          <p:spPr bwMode="auto">
            <a:xfrm>
              <a:off x="5510213" y="3441700"/>
              <a:ext cx="596900" cy="600075"/>
            </a:xfrm>
            <a:prstGeom prst="rect">
              <a:avLst/>
            </a:prstGeom>
            <a:solidFill>
              <a:srgbClr val="7F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  <p:sp>
          <p:nvSpPr>
            <p:cNvPr id="8" name="Rectangle 30"/>
            <p:cNvSpPr>
              <a:spLocks noChangeArrowheads="1"/>
            </p:cNvSpPr>
            <p:nvPr/>
          </p:nvSpPr>
          <p:spPr bwMode="auto">
            <a:xfrm>
              <a:off x="4846638" y="4102100"/>
              <a:ext cx="600075" cy="600075"/>
            </a:xfrm>
            <a:prstGeom prst="rect">
              <a:avLst/>
            </a:prstGeom>
            <a:solidFill>
              <a:srgbClr val="00A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  <p:sp>
          <p:nvSpPr>
            <p:cNvPr id="9" name="Rectangle 31"/>
            <p:cNvSpPr>
              <a:spLocks noChangeArrowheads="1"/>
            </p:cNvSpPr>
            <p:nvPr/>
          </p:nvSpPr>
          <p:spPr bwMode="auto">
            <a:xfrm>
              <a:off x="5510213" y="4102100"/>
              <a:ext cx="596900" cy="600075"/>
            </a:xfrm>
            <a:prstGeom prst="rect">
              <a:avLst/>
            </a:pr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</p:grpSp>
    </p:spTree>
    <p:extLst>
      <p:ext uri="{BB962C8B-B14F-4D97-AF65-F5344CB8AC3E}">
        <p14:creationId xmlns:p14="http://schemas.microsoft.com/office/powerpoint/2010/main" val="19672287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0529" y="6326530"/>
            <a:ext cx="2823017" cy="10863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32742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000" b="0" cap="none" spc="0" baseline="0" dirty="0" smtClean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cs typeface="Segoe UI" pitchFamily="34" charset="0"/>
              </a:defRPr>
            </a:lvl1pPr>
          </a:lstStyle>
          <a:p>
            <a:pPr lvl="0" algn="l" defTabSz="914367" rtl="0" eaLnBrk="1" fontAlgn="base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784" b="0" kern="1200" cap="none" spc="0" baseline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 Semibold" panose="020B0702040204020203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594411180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>
            <a:grpSpLocks noChangeAspect="1"/>
          </p:cNvGrpSpPr>
          <p:nvPr userDrawn="1"/>
        </p:nvGrpSpPr>
        <p:grpSpPr bwMode="black">
          <a:xfrm>
            <a:off x="449596" y="446358"/>
            <a:ext cx="1443635" cy="309975"/>
            <a:chOff x="457200" y="1643393"/>
            <a:chExt cx="4492753" cy="964540"/>
          </a:xfrm>
        </p:grpSpPr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45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</p:grpSp>
      <p:pic>
        <p:nvPicPr>
          <p:cNvPr id="211" name="Picture 210">
            <a:extLst>
              <a:ext uri="{FF2B5EF4-FFF2-40B4-BE49-F238E27FC236}">
                <a16:creationId xmlns:a16="http://schemas.microsoft.com/office/drawing/2014/main" id="{8CDE9B8E-C211-4D33-88E2-4BFA1531D9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35" b="2195"/>
          <a:stretch/>
        </p:blipFill>
        <p:spPr>
          <a:xfrm>
            <a:off x="8859200" y="1723061"/>
            <a:ext cx="3332800" cy="5134939"/>
          </a:xfrm>
          <a:prstGeom prst="rect">
            <a:avLst/>
          </a:prstGeom>
        </p:spPr>
      </p:pic>
      <p:grpSp>
        <p:nvGrpSpPr>
          <p:cNvPr id="212" name="Group 211">
            <a:extLst>
              <a:ext uri="{FF2B5EF4-FFF2-40B4-BE49-F238E27FC236}">
                <a16:creationId xmlns:a16="http://schemas.microsoft.com/office/drawing/2014/main" id="{BA542D9B-65FE-4D7B-8D6E-CCD0B33EBCF3}"/>
              </a:ext>
            </a:extLst>
          </p:cNvPr>
          <p:cNvGrpSpPr/>
          <p:nvPr userDrawn="1"/>
        </p:nvGrpSpPr>
        <p:grpSpPr>
          <a:xfrm>
            <a:off x="5557991" y="0"/>
            <a:ext cx="6631665" cy="6858000"/>
            <a:chOff x="5669440" y="0"/>
            <a:chExt cx="6764644" cy="6994525"/>
          </a:xfrm>
        </p:grpSpPr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22D5821E-DF6E-44C7-A5BB-2A9663C9298B}"/>
                </a:ext>
              </a:extLst>
            </p:cNvPr>
            <p:cNvCxnSpPr/>
            <p:nvPr/>
          </p:nvCxnSpPr>
          <p:spPr>
            <a:xfrm>
              <a:off x="12200827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8CA8E7BB-61A3-4E71-AF6D-57755298D8CB}"/>
                </a:ext>
              </a:extLst>
            </p:cNvPr>
            <p:cNvCxnSpPr/>
            <p:nvPr/>
          </p:nvCxnSpPr>
          <p:spPr>
            <a:xfrm>
              <a:off x="11967563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0F8DA0E9-554A-40A7-83E5-4FA47833B24F}"/>
                </a:ext>
              </a:extLst>
            </p:cNvPr>
            <p:cNvCxnSpPr/>
            <p:nvPr/>
          </p:nvCxnSpPr>
          <p:spPr>
            <a:xfrm>
              <a:off x="11501035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C52D298D-9F66-4CD4-9DED-FD04AE99129A}"/>
                </a:ext>
              </a:extLst>
            </p:cNvPr>
            <p:cNvCxnSpPr/>
            <p:nvPr/>
          </p:nvCxnSpPr>
          <p:spPr>
            <a:xfrm>
              <a:off x="11267771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7CC4BB02-3024-4078-AFD1-4F8FF4328CBC}"/>
                </a:ext>
              </a:extLst>
            </p:cNvPr>
            <p:cNvCxnSpPr/>
            <p:nvPr/>
          </p:nvCxnSpPr>
          <p:spPr>
            <a:xfrm>
              <a:off x="11734299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886C3638-1C51-4839-859E-8DFC48DF0B92}"/>
                </a:ext>
              </a:extLst>
            </p:cNvPr>
            <p:cNvCxnSpPr/>
            <p:nvPr/>
          </p:nvCxnSpPr>
          <p:spPr>
            <a:xfrm>
              <a:off x="10801242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84844DAD-F16C-4EFF-90A2-4801E112B12B}"/>
                </a:ext>
              </a:extLst>
            </p:cNvPr>
            <p:cNvCxnSpPr/>
            <p:nvPr/>
          </p:nvCxnSpPr>
          <p:spPr>
            <a:xfrm>
              <a:off x="10567978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3BE4D35B-14CC-471D-91BA-0F8016597D44}"/>
                </a:ext>
              </a:extLst>
            </p:cNvPr>
            <p:cNvCxnSpPr/>
            <p:nvPr/>
          </p:nvCxnSpPr>
          <p:spPr>
            <a:xfrm>
              <a:off x="11023600" y="101600"/>
              <a:ext cx="10907" cy="68929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DE510C11-9D19-401A-A9C6-1B1A3F4E85D2}"/>
                </a:ext>
              </a:extLst>
            </p:cNvPr>
            <p:cNvCxnSpPr/>
            <p:nvPr/>
          </p:nvCxnSpPr>
          <p:spPr>
            <a:xfrm>
              <a:off x="10101450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6000224A-2ED6-4912-BFB4-2255BAE44EF7}"/>
                </a:ext>
              </a:extLst>
            </p:cNvPr>
            <p:cNvCxnSpPr/>
            <p:nvPr/>
          </p:nvCxnSpPr>
          <p:spPr>
            <a:xfrm>
              <a:off x="9868186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E0025775-A48F-422F-9790-A805ACA4368F}"/>
                </a:ext>
              </a:extLst>
            </p:cNvPr>
            <p:cNvCxnSpPr/>
            <p:nvPr/>
          </p:nvCxnSpPr>
          <p:spPr>
            <a:xfrm>
              <a:off x="10334714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175570C4-46A5-4CEB-90C3-D13A93C51D0A}"/>
                </a:ext>
              </a:extLst>
            </p:cNvPr>
            <p:cNvCxnSpPr/>
            <p:nvPr/>
          </p:nvCxnSpPr>
          <p:spPr>
            <a:xfrm>
              <a:off x="8701866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B16CE761-0AFB-48AF-955D-B3C2577D768B}"/>
                </a:ext>
              </a:extLst>
            </p:cNvPr>
            <p:cNvCxnSpPr/>
            <p:nvPr/>
          </p:nvCxnSpPr>
          <p:spPr>
            <a:xfrm>
              <a:off x="8468601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EBC3717E-4C10-42E9-9FB4-3BFA0DBB54F6}"/>
                </a:ext>
              </a:extLst>
            </p:cNvPr>
            <p:cNvCxnSpPr/>
            <p:nvPr/>
          </p:nvCxnSpPr>
          <p:spPr>
            <a:xfrm>
              <a:off x="8935130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9DA5B8F6-31A7-429F-A8E5-CA919E7B7F62}"/>
                </a:ext>
              </a:extLst>
            </p:cNvPr>
            <p:cNvCxnSpPr/>
            <p:nvPr/>
          </p:nvCxnSpPr>
          <p:spPr>
            <a:xfrm>
              <a:off x="9401658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865621E2-8AE4-4CA0-AA5C-C585E580AB86}"/>
                </a:ext>
              </a:extLst>
            </p:cNvPr>
            <p:cNvCxnSpPr/>
            <p:nvPr/>
          </p:nvCxnSpPr>
          <p:spPr>
            <a:xfrm>
              <a:off x="9168394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F6512727-8E05-413A-981A-932DD5CBF829}"/>
                </a:ext>
              </a:extLst>
            </p:cNvPr>
            <p:cNvCxnSpPr/>
            <p:nvPr/>
          </p:nvCxnSpPr>
          <p:spPr>
            <a:xfrm>
              <a:off x="9634922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61FC09FE-4DFC-4861-B567-ED7EE533130B}"/>
                </a:ext>
              </a:extLst>
            </p:cNvPr>
            <p:cNvCxnSpPr/>
            <p:nvPr/>
          </p:nvCxnSpPr>
          <p:spPr>
            <a:xfrm>
              <a:off x="8002073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DB0E63E-82C7-482D-9392-F9EA11B00459}"/>
                </a:ext>
              </a:extLst>
            </p:cNvPr>
            <p:cNvCxnSpPr/>
            <p:nvPr/>
          </p:nvCxnSpPr>
          <p:spPr>
            <a:xfrm>
              <a:off x="7768809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B0C96966-B793-484F-94FA-16CE8EA04245}"/>
                </a:ext>
              </a:extLst>
            </p:cNvPr>
            <p:cNvCxnSpPr/>
            <p:nvPr/>
          </p:nvCxnSpPr>
          <p:spPr>
            <a:xfrm>
              <a:off x="8235337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D69CC312-B0F1-4A58-A727-1A261FC787F6}"/>
                </a:ext>
              </a:extLst>
            </p:cNvPr>
            <p:cNvCxnSpPr/>
            <p:nvPr/>
          </p:nvCxnSpPr>
          <p:spPr>
            <a:xfrm>
              <a:off x="7535545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A49B11FE-B21A-48C9-8B58-9FE8929653FF}"/>
                </a:ext>
              </a:extLst>
            </p:cNvPr>
            <p:cNvCxnSpPr/>
            <p:nvPr/>
          </p:nvCxnSpPr>
          <p:spPr>
            <a:xfrm flipH="1">
              <a:off x="5669440" y="4665283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F5387198-76F6-42A2-8A44-15ADD35591A8}"/>
                </a:ext>
              </a:extLst>
            </p:cNvPr>
            <p:cNvCxnSpPr/>
            <p:nvPr/>
          </p:nvCxnSpPr>
          <p:spPr>
            <a:xfrm flipH="1">
              <a:off x="5669440" y="4432019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2CE1F685-D6DC-4245-981F-76C7C4135596}"/>
                </a:ext>
              </a:extLst>
            </p:cNvPr>
            <p:cNvCxnSpPr/>
            <p:nvPr/>
          </p:nvCxnSpPr>
          <p:spPr>
            <a:xfrm flipH="1">
              <a:off x="5669440" y="4898539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61CC4520-9B65-4D2C-823D-5651BE82B52D}"/>
                </a:ext>
              </a:extLst>
            </p:cNvPr>
            <p:cNvCxnSpPr/>
            <p:nvPr/>
          </p:nvCxnSpPr>
          <p:spPr>
            <a:xfrm flipH="1">
              <a:off x="5669440" y="3965491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7C231859-C979-4573-9E51-3E39F76CB905}"/>
                </a:ext>
              </a:extLst>
            </p:cNvPr>
            <p:cNvCxnSpPr/>
            <p:nvPr/>
          </p:nvCxnSpPr>
          <p:spPr>
            <a:xfrm flipH="1">
              <a:off x="5669440" y="3732227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20426A5B-691F-4D84-ADD1-D07DCBF00FDA}"/>
                </a:ext>
              </a:extLst>
            </p:cNvPr>
            <p:cNvCxnSpPr/>
            <p:nvPr/>
          </p:nvCxnSpPr>
          <p:spPr>
            <a:xfrm flipH="1">
              <a:off x="5669440" y="4198755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4C81B6B6-7E3C-49DB-B1E2-581EA7D37D23}"/>
                </a:ext>
              </a:extLst>
            </p:cNvPr>
            <p:cNvCxnSpPr/>
            <p:nvPr/>
          </p:nvCxnSpPr>
          <p:spPr>
            <a:xfrm flipH="1">
              <a:off x="5669440" y="3265698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C71112FF-9F6E-4A98-B196-E802CB9F0F06}"/>
                </a:ext>
              </a:extLst>
            </p:cNvPr>
            <p:cNvCxnSpPr/>
            <p:nvPr/>
          </p:nvCxnSpPr>
          <p:spPr>
            <a:xfrm flipH="1">
              <a:off x="5669440" y="3032434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7C79CF7F-7B43-45C9-AFEC-9236E4C8B3F2}"/>
                </a:ext>
              </a:extLst>
            </p:cNvPr>
            <p:cNvCxnSpPr/>
            <p:nvPr/>
          </p:nvCxnSpPr>
          <p:spPr>
            <a:xfrm flipH="1">
              <a:off x="5669440" y="3498963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FEFDD273-3401-4E3D-9E2E-178839ECFA7D}"/>
                </a:ext>
              </a:extLst>
            </p:cNvPr>
            <p:cNvCxnSpPr/>
            <p:nvPr/>
          </p:nvCxnSpPr>
          <p:spPr>
            <a:xfrm flipH="1">
              <a:off x="5669440" y="2565906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152DB73A-8689-4C09-8EC7-65D6D5E4704F}"/>
                </a:ext>
              </a:extLst>
            </p:cNvPr>
            <p:cNvCxnSpPr/>
            <p:nvPr/>
          </p:nvCxnSpPr>
          <p:spPr>
            <a:xfrm flipH="1">
              <a:off x="5669440" y="2332642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695E8082-82D7-49C9-AEE5-C1DE6BAE3AE6}"/>
                </a:ext>
              </a:extLst>
            </p:cNvPr>
            <p:cNvCxnSpPr/>
            <p:nvPr/>
          </p:nvCxnSpPr>
          <p:spPr>
            <a:xfrm flipH="1">
              <a:off x="5669440" y="2799170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19F6C3DB-0A62-4BB5-9367-7888C4E19028}"/>
                </a:ext>
              </a:extLst>
            </p:cNvPr>
            <p:cNvCxnSpPr/>
            <p:nvPr/>
          </p:nvCxnSpPr>
          <p:spPr>
            <a:xfrm flipH="1">
              <a:off x="5669440" y="1166321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E9E5666E-FB63-43ED-A54B-FD7FD8A72E2D}"/>
                </a:ext>
              </a:extLst>
            </p:cNvPr>
            <p:cNvCxnSpPr/>
            <p:nvPr/>
          </p:nvCxnSpPr>
          <p:spPr>
            <a:xfrm flipH="1">
              <a:off x="5669440" y="933057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EB4DA7B9-DBBD-4330-8AAD-181D2CAF2671}"/>
                </a:ext>
              </a:extLst>
            </p:cNvPr>
            <p:cNvCxnSpPr/>
            <p:nvPr/>
          </p:nvCxnSpPr>
          <p:spPr>
            <a:xfrm flipH="1">
              <a:off x="5669440" y="1399586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DDBF8370-4C6A-4BBF-9275-59A62FB5FA9E}"/>
                </a:ext>
              </a:extLst>
            </p:cNvPr>
            <p:cNvCxnSpPr/>
            <p:nvPr/>
          </p:nvCxnSpPr>
          <p:spPr>
            <a:xfrm flipH="1">
              <a:off x="5669440" y="1866114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1D973304-473F-4A64-9BD8-AF14E628AF19}"/>
                </a:ext>
              </a:extLst>
            </p:cNvPr>
            <p:cNvCxnSpPr/>
            <p:nvPr/>
          </p:nvCxnSpPr>
          <p:spPr>
            <a:xfrm flipH="1">
              <a:off x="5669440" y="1632850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F5F4FDEB-CB37-4D18-BC6C-16913113BB0E}"/>
                </a:ext>
              </a:extLst>
            </p:cNvPr>
            <p:cNvCxnSpPr/>
            <p:nvPr/>
          </p:nvCxnSpPr>
          <p:spPr>
            <a:xfrm flipH="1">
              <a:off x="5669440" y="2099378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B24CDBFD-F9FA-46D7-9112-78B51FC93079}"/>
                </a:ext>
              </a:extLst>
            </p:cNvPr>
            <p:cNvCxnSpPr/>
            <p:nvPr/>
          </p:nvCxnSpPr>
          <p:spPr>
            <a:xfrm flipH="1">
              <a:off x="5669440" y="466529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B94BED2D-2541-4EE8-A435-7C692E7AEFEC}"/>
                </a:ext>
              </a:extLst>
            </p:cNvPr>
            <p:cNvCxnSpPr/>
            <p:nvPr/>
          </p:nvCxnSpPr>
          <p:spPr>
            <a:xfrm flipH="1">
              <a:off x="5669440" y="233265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5F0C7369-88F8-4090-B81E-AD50438EBB30}"/>
                </a:ext>
              </a:extLst>
            </p:cNvPr>
            <p:cNvCxnSpPr/>
            <p:nvPr/>
          </p:nvCxnSpPr>
          <p:spPr>
            <a:xfrm flipH="1">
              <a:off x="5669440" y="699793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257A9F3A-5421-477B-8D9B-6D476150B5DD}"/>
                </a:ext>
              </a:extLst>
            </p:cNvPr>
            <p:cNvCxnSpPr/>
            <p:nvPr/>
          </p:nvCxnSpPr>
          <p:spPr>
            <a:xfrm flipH="1">
              <a:off x="5669442" y="6064859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F59FEDD5-81C7-4B9C-9CC4-3123C88E825D}"/>
                </a:ext>
              </a:extLst>
            </p:cNvPr>
            <p:cNvCxnSpPr/>
            <p:nvPr/>
          </p:nvCxnSpPr>
          <p:spPr>
            <a:xfrm flipH="1">
              <a:off x="5669442" y="5831595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26AB6F54-82E4-4ED2-BC89-6EDBEE1C6F9C}"/>
                </a:ext>
              </a:extLst>
            </p:cNvPr>
            <p:cNvCxnSpPr/>
            <p:nvPr/>
          </p:nvCxnSpPr>
          <p:spPr>
            <a:xfrm flipH="1">
              <a:off x="5669442" y="6298124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AF3868FE-953A-460B-86D3-FB776C7928FA}"/>
                </a:ext>
              </a:extLst>
            </p:cNvPr>
            <p:cNvCxnSpPr/>
            <p:nvPr/>
          </p:nvCxnSpPr>
          <p:spPr>
            <a:xfrm flipH="1">
              <a:off x="5669442" y="6764652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A485E06A-327A-46CC-BBF1-DB69A91A4B62}"/>
                </a:ext>
              </a:extLst>
            </p:cNvPr>
            <p:cNvCxnSpPr/>
            <p:nvPr/>
          </p:nvCxnSpPr>
          <p:spPr>
            <a:xfrm flipH="1">
              <a:off x="5669442" y="6531388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1228D61A-BABD-4072-9D37-78263F26A131}"/>
                </a:ext>
              </a:extLst>
            </p:cNvPr>
            <p:cNvCxnSpPr/>
            <p:nvPr/>
          </p:nvCxnSpPr>
          <p:spPr>
            <a:xfrm flipH="1">
              <a:off x="5669442" y="5365067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E8C32E8B-5AAC-450F-B839-5EDC7BE63D6B}"/>
                </a:ext>
              </a:extLst>
            </p:cNvPr>
            <p:cNvCxnSpPr/>
            <p:nvPr/>
          </p:nvCxnSpPr>
          <p:spPr>
            <a:xfrm flipH="1">
              <a:off x="5669442" y="5131803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3C243ADD-C849-441B-AFCA-5AF06EDAE93C}"/>
                </a:ext>
              </a:extLst>
            </p:cNvPr>
            <p:cNvCxnSpPr/>
            <p:nvPr/>
          </p:nvCxnSpPr>
          <p:spPr>
            <a:xfrm flipH="1">
              <a:off x="5669442" y="5598331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92483CF1-0CD6-4D9D-AEFE-16F3675D4D4D}"/>
                </a:ext>
              </a:extLst>
            </p:cNvPr>
            <p:cNvCxnSpPr/>
            <p:nvPr/>
          </p:nvCxnSpPr>
          <p:spPr>
            <a:xfrm>
              <a:off x="7302288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86B05B28-E1C7-4C69-9380-A77788D9250C}"/>
                </a:ext>
              </a:extLst>
            </p:cNvPr>
            <p:cNvCxnSpPr/>
            <p:nvPr/>
          </p:nvCxnSpPr>
          <p:spPr>
            <a:xfrm>
              <a:off x="7069024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F115F1FF-6478-4B54-AED8-CF9CAC5F2121}"/>
                </a:ext>
              </a:extLst>
            </p:cNvPr>
            <p:cNvCxnSpPr/>
            <p:nvPr/>
          </p:nvCxnSpPr>
          <p:spPr>
            <a:xfrm>
              <a:off x="6602496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D556F888-378B-474C-A6E4-248CF90EB59A}"/>
                </a:ext>
              </a:extLst>
            </p:cNvPr>
            <p:cNvCxnSpPr/>
            <p:nvPr/>
          </p:nvCxnSpPr>
          <p:spPr>
            <a:xfrm>
              <a:off x="6369232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B7AD5C66-904C-49E9-A5BE-10AA37FFB35D}"/>
                </a:ext>
              </a:extLst>
            </p:cNvPr>
            <p:cNvCxnSpPr/>
            <p:nvPr/>
          </p:nvCxnSpPr>
          <p:spPr>
            <a:xfrm>
              <a:off x="6835760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B8F6F0BE-16AA-460A-8074-08A3510E0572}"/>
                </a:ext>
              </a:extLst>
            </p:cNvPr>
            <p:cNvCxnSpPr/>
            <p:nvPr/>
          </p:nvCxnSpPr>
          <p:spPr>
            <a:xfrm>
              <a:off x="5902703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486865A9-A359-426E-81EC-CAD4753B7E88}"/>
                </a:ext>
              </a:extLst>
            </p:cNvPr>
            <p:cNvCxnSpPr/>
            <p:nvPr/>
          </p:nvCxnSpPr>
          <p:spPr>
            <a:xfrm>
              <a:off x="6135968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</p:grpSp>
      <p:sp>
        <p:nvSpPr>
          <p:cNvPr id="270" name="Freeform 9">
            <a:extLst>
              <a:ext uri="{FF2B5EF4-FFF2-40B4-BE49-F238E27FC236}">
                <a16:creationId xmlns:a16="http://schemas.microsoft.com/office/drawing/2014/main" id="{F20E908C-A7C8-46B1-BCFA-7DFD2584C236}"/>
              </a:ext>
            </a:extLst>
          </p:cNvPr>
          <p:cNvSpPr>
            <a:spLocks/>
          </p:cNvSpPr>
          <p:nvPr userDrawn="1"/>
        </p:nvSpPr>
        <p:spPr bwMode="auto">
          <a:xfrm>
            <a:off x="7634015" y="1347163"/>
            <a:ext cx="3001693" cy="1835131"/>
          </a:xfrm>
          <a:custGeom>
            <a:avLst/>
            <a:gdLst>
              <a:gd name="T0" fmla="*/ 0 w 968"/>
              <a:gd name="T1" fmla="*/ 586 h 586"/>
              <a:gd name="T2" fmla="*/ 0 w 968"/>
              <a:gd name="T3" fmla="*/ 0 h 586"/>
              <a:gd name="T4" fmla="*/ 795 w 968"/>
              <a:gd name="T5" fmla="*/ 0 h 586"/>
              <a:gd name="T6" fmla="*/ 795 w 968"/>
              <a:gd name="T7" fmla="*/ 413 h 586"/>
              <a:gd name="T8" fmla="*/ 968 w 968"/>
              <a:gd name="T9" fmla="*/ 586 h 586"/>
              <a:gd name="T10" fmla="*/ 0 w 968"/>
              <a:gd name="T11" fmla="*/ 586 h 586"/>
              <a:gd name="connsiteX0" fmla="*/ 174 w 10174"/>
              <a:gd name="connsiteY0" fmla="*/ 10026 h 10026"/>
              <a:gd name="connsiteX1" fmla="*/ 0 w 10174"/>
              <a:gd name="connsiteY1" fmla="*/ 0 h 10026"/>
              <a:gd name="connsiteX2" fmla="*/ 8387 w 10174"/>
              <a:gd name="connsiteY2" fmla="*/ 26 h 10026"/>
              <a:gd name="connsiteX3" fmla="*/ 8387 w 10174"/>
              <a:gd name="connsiteY3" fmla="*/ 7074 h 10026"/>
              <a:gd name="connsiteX4" fmla="*/ 10174 w 10174"/>
              <a:gd name="connsiteY4" fmla="*/ 10026 h 10026"/>
              <a:gd name="connsiteX5" fmla="*/ 174 w 10174"/>
              <a:gd name="connsiteY5" fmla="*/ 10026 h 10026"/>
              <a:gd name="connsiteX0" fmla="*/ 0 w 10190"/>
              <a:gd name="connsiteY0" fmla="*/ 10039 h 10039"/>
              <a:gd name="connsiteX1" fmla="*/ 16 w 10190"/>
              <a:gd name="connsiteY1" fmla="*/ 0 h 10039"/>
              <a:gd name="connsiteX2" fmla="*/ 8403 w 10190"/>
              <a:gd name="connsiteY2" fmla="*/ 26 h 10039"/>
              <a:gd name="connsiteX3" fmla="*/ 8403 w 10190"/>
              <a:gd name="connsiteY3" fmla="*/ 7074 h 10039"/>
              <a:gd name="connsiteX4" fmla="*/ 10190 w 10190"/>
              <a:gd name="connsiteY4" fmla="*/ 10026 h 10039"/>
              <a:gd name="connsiteX5" fmla="*/ 0 w 10190"/>
              <a:gd name="connsiteY5" fmla="*/ 10039 h 10039"/>
              <a:gd name="connsiteX0" fmla="*/ 0 w 10182"/>
              <a:gd name="connsiteY0" fmla="*/ 10039 h 10039"/>
              <a:gd name="connsiteX1" fmla="*/ 8 w 10182"/>
              <a:gd name="connsiteY1" fmla="*/ 0 h 10039"/>
              <a:gd name="connsiteX2" fmla="*/ 8395 w 10182"/>
              <a:gd name="connsiteY2" fmla="*/ 26 h 10039"/>
              <a:gd name="connsiteX3" fmla="*/ 8395 w 10182"/>
              <a:gd name="connsiteY3" fmla="*/ 7074 h 10039"/>
              <a:gd name="connsiteX4" fmla="*/ 10182 w 10182"/>
              <a:gd name="connsiteY4" fmla="*/ 10026 h 10039"/>
              <a:gd name="connsiteX5" fmla="*/ 0 w 10182"/>
              <a:gd name="connsiteY5" fmla="*/ 10039 h 10039"/>
              <a:gd name="connsiteX0" fmla="*/ 9 w 10175"/>
              <a:gd name="connsiteY0" fmla="*/ 10026 h 10026"/>
              <a:gd name="connsiteX1" fmla="*/ 1 w 10175"/>
              <a:gd name="connsiteY1" fmla="*/ 0 h 10026"/>
              <a:gd name="connsiteX2" fmla="*/ 8388 w 10175"/>
              <a:gd name="connsiteY2" fmla="*/ 26 h 10026"/>
              <a:gd name="connsiteX3" fmla="*/ 8388 w 10175"/>
              <a:gd name="connsiteY3" fmla="*/ 7074 h 10026"/>
              <a:gd name="connsiteX4" fmla="*/ 10175 w 10175"/>
              <a:gd name="connsiteY4" fmla="*/ 10026 h 10026"/>
              <a:gd name="connsiteX5" fmla="*/ 9 w 10175"/>
              <a:gd name="connsiteY5" fmla="*/ 10026 h 1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75" h="10026">
                <a:moveTo>
                  <a:pt x="9" y="10026"/>
                </a:moveTo>
                <a:cubicBezTo>
                  <a:pt x="14" y="6680"/>
                  <a:pt x="-4" y="3346"/>
                  <a:pt x="1" y="0"/>
                </a:cubicBezTo>
                <a:lnTo>
                  <a:pt x="8388" y="26"/>
                </a:lnTo>
                <a:lnTo>
                  <a:pt x="8388" y="7074"/>
                </a:lnTo>
                <a:lnTo>
                  <a:pt x="10175" y="10026"/>
                </a:lnTo>
                <a:lnTo>
                  <a:pt x="9" y="10026"/>
                </a:lnTo>
                <a:close/>
              </a:path>
            </a:pathLst>
          </a:custGeom>
          <a:noFill/>
          <a:ln w="44450" cap="flat">
            <a:solidFill>
              <a:srgbClr val="80BCE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8963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</a:endParaRPr>
          </a:p>
        </p:txBody>
      </p: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38ECB051-C16B-41AE-98F0-6945CC7F47CE}"/>
              </a:ext>
            </a:extLst>
          </p:cNvPr>
          <p:cNvGrpSpPr/>
          <p:nvPr userDrawn="1"/>
        </p:nvGrpSpPr>
        <p:grpSpPr>
          <a:xfrm>
            <a:off x="8077161" y="1805093"/>
            <a:ext cx="1599870" cy="912551"/>
            <a:chOff x="8239124" y="1841027"/>
            <a:chExt cx="1631951" cy="930718"/>
          </a:xfrm>
        </p:grpSpPr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BE1AEC17-D02A-43BC-BDE4-A4F7A5115CCF}"/>
                </a:ext>
              </a:extLst>
            </p:cNvPr>
            <p:cNvCxnSpPr/>
            <p:nvPr/>
          </p:nvCxnSpPr>
          <p:spPr>
            <a:xfrm>
              <a:off x="8239124" y="1841027"/>
              <a:ext cx="1631951" cy="0"/>
            </a:xfrm>
            <a:prstGeom prst="line">
              <a:avLst/>
            </a:prstGeom>
            <a:noFill/>
            <a:ln w="44450" cap="flat">
              <a:solidFill>
                <a:srgbClr val="80BCE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83D3FFFA-1901-4501-8313-78FFEEAD130B}"/>
                </a:ext>
              </a:extLst>
            </p:cNvPr>
            <p:cNvCxnSpPr/>
            <p:nvPr/>
          </p:nvCxnSpPr>
          <p:spPr>
            <a:xfrm>
              <a:off x="8239124" y="2306386"/>
              <a:ext cx="1631951" cy="0"/>
            </a:xfrm>
            <a:prstGeom prst="line">
              <a:avLst/>
            </a:prstGeom>
            <a:noFill/>
            <a:ln w="44450" cap="flat">
              <a:solidFill>
                <a:srgbClr val="80BCE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207B9835-428B-4D63-B944-240145AF482A}"/>
                </a:ext>
              </a:extLst>
            </p:cNvPr>
            <p:cNvCxnSpPr/>
            <p:nvPr/>
          </p:nvCxnSpPr>
          <p:spPr>
            <a:xfrm flipV="1">
              <a:off x="8239124" y="2771745"/>
              <a:ext cx="927101" cy="0"/>
            </a:xfrm>
            <a:prstGeom prst="line">
              <a:avLst/>
            </a:prstGeom>
            <a:noFill/>
            <a:ln w="44450" cap="flat">
              <a:solidFill>
                <a:srgbClr val="80BCE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sp>
        <p:nvSpPr>
          <p:cNvPr id="275" name="Rectangle 274">
            <a:extLst>
              <a:ext uri="{FF2B5EF4-FFF2-40B4-BE49-F238E27FC236}">
                <a16:creationId xmlns:a16="http://schemas.microsoft.com/office/drawing/2014/main" id="{3FDFBF7C-79FA-4244-A74E-66B0CB4D3478}"/>
              </a:ext>
            </a:extLst>
          </p:cNvPr>
          <p:cNvSpPr/>
          <p:nvPr userDrawn="1"/>
        </p:nvSpPr>
        <p:spPr bwMode="auto">
          <a:xfrm>
            <a:off x="5557989" y="0"/>
            <a:ext cx="6634011" cy="6861325"/>
          </a:xfrm>
          <a:prstGeom prst="rect">
            <a:avLst/>
          </a:prstGeom>
          <a:gradFill>
            <a:gsLst>
              <a:gs pos="84000">
                <a:srgbClr val="0078D7">
                  <a:alpha val="0"/>
                </a:srgbClr>
              </a:gs>
              <a:gs pos="14000">
                <a:srgbClr val="0078D7"/>
              </a:gs>
            </a:gsLst>
            <a:lin ang="204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02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440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E9C7AB-4E2A-4A1D-99E8-317151227C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" y="0"/>
            <a:ext cx="1219027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16DCA7-7A2D-4A51-8F0C-E1A4CE0AB177}"/>
              </a:ext>
            </a:extLst>
          </p:cNvPr>
          <p:cNvSpPr/>
          <p:nvPr userDrawn="1"/>
        </p:nvSpPr>
        <p:spPr bwMode="auto">
          <a:xfrm>
            <a:off x="0" y="-976"/>
            <a:ext cx="12192000" cy="6858977"/>
          </a:xfrm>
          <a:prstGeom prst="rect">
            <a:avLst/>
          </a:prstGeom>
          <a:gradFill>
            <a:gsLst>
              <a:gs pos="100000">
                <a:schemeClr val="bg1">
                  <a:lumMod val="0"/>
                  <a:alpha val="43000"/>
                </a:schemeClr>
              </a:gs>
              <a:gs pos="16000">
                <a:schemeClr val="tx1">
                  <a:alpha val="0"/>
                </a:schemeClr>
              </a:gs>
            </a:gsLst>
            <a:lin ang="108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638C1E-3C14-47CA-8D50-48830F06A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255" y="428608"/>
            <a:ext cx="878803" cy="18740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918950D-BA52-4C37-9FC7-9B2441DABC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544" y="3029995"/>
            <a:ext cx="9401560" cy="1793104"/>
          </a:xfrm>
          <a:noFill/>
        </p:spPr>
        <p:txBody>
          <a:bodyPr lIns="0" tIns="0" rIns="0" bIns="182880" anchor="b" anchorCtr="0"/>
          <a:lstStyle>
            <a:lvl1pPr>
              <a:defRPr sz="5294" strike="noStrike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Microsoft 365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B7969DA-51E9-4FB3-BFCC-63C88E8086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6426" y="4838790"/>
            <a:ext cx="9401560" cy="945435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8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97558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92274421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26424" y="2135536"/>
            <a:ext cx="11336039" cy="4288197"/>
          </a:xfrm>
        </p:spPr>
        <p:txBody>
          <a:bodyPr bIns="1737360" anchor="ctr">
            <a:noAutofit/>
          </a:bodyPr>
          <a:lstStyle>
            <a:lvl1pPr algn="ctr">
              <a:defRPr sz="1961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F997AC3-87B6-4E0B-88C2-A05069E41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Table layout</a:t>
            </a:r>
          </a:p>
        </p:txBody>
      </p:sp>
    </p:spTree>
    <p:extLst>
      <p:ext uri="{BB962C8B-B14F-4D97-AF65-F5344CB8AC3E}">
        <p14:creationId xmlns:p14="http://schemas.microsoft.com/office/powerpoint/2010/main" val="1294900043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26425" y="1184319"/>
            <a:ext cx="7477989" cy="3535032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5294" spc="-147" dirty="0">
                <a:solidFill>
                  <a:srgbClr val="000000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487566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blue">
    <p:bg>
      <p:bgPr>
        <a:solidFill>
          <a:srgbClr val="555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>
            <a:extLst>
              <a:ext uri="{FF2B5EF4-FFF2-40B4-BE49-F238E27FC236}">
                <a16:creationId xmlns:a16="http://schemas.microsoft.com/office/drawing/2014/main" id="{51E9DCD3-357B-4AF7-BDD2-18E09F714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1184319"/>
            <a:ext cx="7477989" cy="3535032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5294" spc="-147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3705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691258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ue">
    <p:bg>
      <p:bgPr>
        <a:solidFill>
          <a:srgbClr val="555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26425" y="1829711"/>
            <a:ext cx="7477989" cy="1473396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4"/>
              </a:spcAft>
              <a:defRPr sz="2549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1688BD8D-D2E4-4DFC-B39C-D55D8436235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28494" y="6318462"/>
            <a:ext cx="4482124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bg2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BDE7C-8AED-4A87-A171-2EB14E4B9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681" y="437140"/>
            <a:ext cx="896425" cy="19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57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image" Target="../media/image32.emf"/><Relationship Id="rId5" Type="http://schemas.openxmlformats.org/officeDocument/2006/relationships/slideLayout" Target="../slideLayouts/slideLayout9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5B848F-41C5-41C9-B729-AD85A2C01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CFBC7-9973-430F-948C-32E923D26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054EB-7B6D-477E-95D9-9F89D1A86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A4C7-CD4D-43D9-9BD6-72369388BD31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2B23A-168F-4CB7-BFE2-DE3925A44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BF644-AB57-48CA-9F67-FEFC1F78CE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6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8988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47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95" r:id="rId25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8988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48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1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08748" y="2991033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1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297541" y="6395935"/>
            <a:ext cx="454128" cy="10863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784" b="0" cap="none" spc="0" baseline="0" smtClean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r">
              <a:lnSpc>
                <a:spcPct val="90000"/>
              </a:lnSpc>
              <a:spcBef>
                <a:spcPct val="0"/>
              </a:spcBef>
            </a:pPr>
            <a:fld id="{ED077441-DF17-4513-BACB-525ED94CFAE4}" type="slidenum">
              <a:rPr lang="en-US" smtClean="0"/>
              <a:pPr algn="r"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3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</p:sldLayoutIdLst>
  <p:transition>
    <p:fade/>
  </p:transition>
  <p:hf hdr="0" ftr="0" dt="0"/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313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52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pos="2102">
          <p15:clr>
            <a:srgbClr val="A4A3A4"/>
          </p15:clr>
        </p15:guide>
        <p15:guide id="8" pos="3918">
          <p15:clr>
            <a:srgbClr val="A4A3A4"/>
          </p15:clr>
        </p15:guide>
        <p15:guide id="12" pos="5731">
          <p15:clr>
            <a:srgbClr val="A4A3A4"/>
          </p15:clr>
        </p15:guide>
        <p15:guide id="16" pos="288">
          <p15:clr>
            <a:srgbClr val="A4A3A4"/>
          </p15:clr>
        </p15:guide>
        <p15:guide id="17" pos="7546">
          <p15:clr>
            <a:srgbClr val="A4A3A4"/>
          </p15:clr>
        </p15:guide>
        <p15:guide id="25" orient="horz" pos="287">
          <p15:clr>
            <a:srgbClr val="A4A3A4"/>
          </p15:clr>
        </p15:guide>
        <p15:guide id="26" orient="horz" pos="4118">
          <p15:clr>
            <a:srgbClr val="A4A3A4"/>
          </p15:clr>
        </p15:guide>
        <p15:guide id="27" orient="horz" pos="387">
          <p15:clr>
            <a:srgbClr val="A4A3A4"/>
          </p15:clr>
        </p15:guide>
        <p15:guide id="32" orient="horz" pos="675">
          <p15:clr>
            <a:srgbClr val="A4A3A4"/>
          </p15:clr>
        </p15:guide>
        <p15:guide id="33" orient="horz" pos="965">
          <p15:clr>
            <a:srgbClr val="A4A3A4"/>
          </p15:clr>
        </p15:guide>
        <p15:guide id="34" orient="horz" pos="1253">
          <p15:clr>
            <a:srgbClr val="A4A3A4"/>
          </p15:clr>
        </p15:guide>
        <p15:guide id="35" orient="horz" pos="1538">
          <p15:clr>
            <a:srgbClr val="A4A3A4"/>
          </p15:clr>
        </p15:guide>
        <p15:guide id="36" orient="horz" pos="1826">
          <p15:clr>
            <a:srgbClr val="A4A3A4"/>
          </p15:clr>
        </p15:guide>
        <p15:guide id="37" orient="horz" pos="2115">
          <p15:clr>
            <a:srgbClr val="A4A3A4"/>
          </p15:clr>
        </p15:guide>
        <p15:guide id="38" orient="horz" pos="2406">
          <p15:clr>
            <a:srgbClr val="A4A3A4"/>
          </p15:clr>
        </p15:guide>
        <p15:guide id="39" orient="horz" pos="2694">
          <p15:clr>
            <a:srgbClr val="A4A3A4"/>
          </p15:clr>
        </p15:guide>
        <p15:guide id="40" orient="horz" pos="2981">
          <p15:clr>
            <a:srgbClr val="A4A3A4"/>
          </p15:clr>
        </p15:guide>
        <p15:guide id="41" orient="horz" pos="3267">
          <p15:clr>
            <a:srgbClr val="A4A3A4"/>
          </p15:clr>
        </p15:guide>
        <p15:guide id="42" orient="horz" pos="3557">
          <p15:clr>
            <a:srgbClr val="A4A3A4"/>
          </p15:clr>
        </p15:guide>
        <p15:guide id="43" orient="horz" pos="3842">
          <p15:clr>
            <a:srgbClr val="A4A3A4"/>
          </p15:clr>
        </p15:guide>
        <p15:guide id="44" pos="4824">
          <p15:clr>
            <a:srgbClr val="FBAE40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424" y="435824"/>
            <a:ext cx="11336039" cy="744014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37319" y="1866615"/>
            <a:ext cx="11336039" cy="12764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88817" y="3012080"/>
            <a:ext cx="6858623" cy="833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66C9DB-A981-45BC-B811-A6F95811A81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39878" y="3221594"/>
            <a:ext cx="6858000" cy="4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3137" b="0" kern="1200" cap="none" spc="-147" baseline="0" dirty="0" smtClean="0">
          <a:ln w="3175">
            <a:noFill/>
          </a:ln>
          <a:solidFill>
            <a:srgbClr val="000000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549" kern="1200" spc="0" baseline="0">
          <a:solidFill>
            <a:srgbClr val="000000"/>
          </a:solidFill>
          <a:latin typeface="+mn-lt"/>
          <a:ea typeface="+mn-ea"/>
          <a:cs typeface="+mn-cs"/>
        </a:defRPr>
      </a:lvl1pPr>
      <a:lvl2pPr marL="224097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961" kern="1200" spc="0" baseline="0">
          <a:solidFill>
            <a:srgbClr val="000000"/>
          </a:solidFill>
          <a:latin typeface="+mn-lt"/>
          <a:ea typeface="+mn-ea"/>
          <a:cs typeface="+mn-cs"/>
        </a:defRPr>
      </a:lvl2pPr>
      <a:lvl3pPr marL="448193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568" kern="1200" spc="0" baseline="0">
          <a:solidFill>
            <a:srgbClr val="000000"/>
          </a:solidFill>
          <a:latin typeface="+mn-lt"/>
          <a:ea typeface="+mn-ea"/>
          <a:cs typeface="+mn-cs"/>
        </a:defRPr>
      </a:lvl3pPr>
      <a:lvl4pPr marL="672290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568" kern="1200" spc="0" baseline="0">
          <a:solidFill>
            <a:srgbClr val="000000"/>
          </a:solidFill>
          <a:latin typeface="+mn-lt"/>
          <a:ea typeface="+mn-ea"/>
          <a:cs typeface="+mn-cs"/>
        </a:defRPr>
      </a:lvl4pPr>
      <a:lvl5pPr marL="896386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568" kern="1200" spc="0" baseline="0">
          <a:solidFill>
            <a:srgbClr val="000000"/>
          </a:soli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373">
          <p15:clr>
            <a:srgbClr val="C35EA4"/>
          </p15:clr>
        </p15:guide>
        <p15:guide id="4" pos="1517">
          <p15:clr>
            <a:srgbClr val="C35EA4"/>
          </p15:clr>
        </p15:guide>
        <p15:guide id="5" pos="2608">
          <p15:clr>
            <a:srgbClr val="C35EA4"/>
          </p15:clr>
        </p15:guide>
        <p15:guide id="6" pos="2751">
          <p15:clr>
            <a:srgbClr val="C35EA4"/>
          </p15:clr>
        </p15:guide>
        <p15:guide id="7" pos="3844">
          <p15:clr>
            <a:srgbClr val="C35EA4"/>
          </p15:clr>
        </p15:guide>
        <p15:guide id="8" pos="3989">
          <p15:clr>
            <a:srgbClr val="C35EA4"/>
          </p15:clr>
        </p15:guide>
        <p15:guide id="9" pos="5079">
          <p15:clr>
            <a:srgbClr val="C35EA4"/>
          </p15:clr>
        </p15:guide>
        <p15:guide id="10" pos="5222">
          <p15:clr>
            <a:srgbClr val="C35EA4"/>
          </p15:clr>
        </p15:guide>
        <p15:guide id="11" pos="6317">
          <p15:clr>
            <a:srgbClr val="C35EA4"/>
          </p15:clr>
        </p15:guide>
        <p15:guide id="12" pos="6460">
          <p15:clr>
            <a:srgbClr val="C35EA4"/>
          </p15:clr>
        </p15:guide>
        <p15:guide id="16" pos="274">
          <p15:clr>
            <a:srgbClr val="F26B43"/>
          </p15:clr>
        </p15:guide>
        <p15:guide id="17" pos="7558">
          <p15:clr>
            <a:srgbClr val="F26B43"/>
          </p15:clr>
        </p15:guide>
        <p15:guide id="18" orient="horz" pos="758">
          <p15:clr>
            <a:srgbClr val="5ACBF0"/>
          </p15:clr>
        </p15:guide>
        <p15:guide id="19" orient="horz" pos="1372">
          <p15:clr>
            <a:srgbClr val="5ACBF0"/>
          </p15:clr>
        </p15:guide>
        <p15:guide id="20" orient="horz" pos="612">
          <p15:clr>
            <a:srgbClr val="5ACBF0"/>
          </p15:clr>
        </p15:guide>
        <p15:guide id="21" orient="horz" pos="1515">
          <p15:clr>
            <a:srgbClr val="5ACBF0"/>
          </p15:clr>
        </p15:guide>
        <p15:guide id="22" orient="horz" pos="2127">
          <p15:clr>
            <a:srgbClr val="5ACBF0"/>
          </p15:clr>
        </p15:guide>
        <p15:guide id="23" orient="horz" pos="2275">
          <p15:clr>
            <a:srgbClr val="5ACBF0"/>
          </p15:clr>
        </p15:guide>
        <p15:guide id="25" orient="horz" pos="280">
          <p15:clr>
            <a:srgbClr val="F26B43"/>
          </p15:clr>
        </p15:guide>
        <p15:guide id="26" orient="horz" pos="4127">
          <p15:clr>
            <a:srgbClr val="F26B43"/>
          </p15:clr>
        </p15:guide>
        <p15:guide id="27" orient="horz" pos="2889">
          <p15:clr>
            <a:srgbClr val="5ACBF0"/>
          </p15:clr>
        </p15:guide>
        <p15:guide id="28" orient="horz" pos="3032">
          <p15:clr>
            <a:srgbClr val="5ACBF0"/>
          </p15:clr>
        </p15:guide>
        <p15:guide id="29" orient="horz" pos="3648">
          <p15:clr>
            <a:srgbClr val="5ACBF0"/>
          </p15:clr>
        </p15:guide>
        <p15:guide id="30" orient="horz" pos="3792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m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m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89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m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m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97.tmp"/><Relationship Id="rId4" Type="http://schemas.openxmlformats.org/officeDocument/2006/relationships/image" Target="../media/image96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m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00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m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01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slide" Target="slide2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tmp"/><Relationship Id="rId5" Type="http://schemas.openxmlformats.org/officeDocument/2006/relationships/image" Target="../media/image105.tmp"/><Relationship Id="rId4" Type="http://schemas.openxmlformats.org/officeDocument/2006/relationships/image" Target="../media/image104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m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mp"/><Relationship Id="rId2" Type="http://schemas.openxmlformats.org/officeDocument/2006/relationships/image" Target="../media/image109.tmp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12.tmp"/><Relationship Id="rId4" Type="http://schemas.openxmlformats.org/officeDocument/2006/relationships/image" Target="../media/image111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5" Type="http://schemas.openxmlformats.org/officeDocument/2006/relationships/slide" Target="slide25.xml"/><Relationship Id="rId4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m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m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16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m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m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19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mp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mp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25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tmp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29.tmp"/><Relationship Id="rId4" Type="http://schemas.openxmlformats.org/officeDocument/2006/relationships/image" Target="../media/image128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tm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31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tmp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34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42" Type="http://schemas.openxmlformats.org/officeDocument/2006/relationships/image" Target="../media/image225.png"/><Relationship Id="rId47" Type="http://schemas.openxmlformats.org/officeDocument/2006/relationships/image" Target="../media/image140.tmp"/><Relationship Id="rId46" Type="http://schemas.openxmlformats.org/officeDocument/2006/relationships/image" Target="../media/image139.tmp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Relationship Id="rId11" Type="http://schemas.openxmlformats.org/officeDocument/2006/relationships/customXml" Target="../ink/ink24.xml"/><Relationship Id="rId45" Type="http://schemas.openxmlformats.org/officeDocument/2006/relationships/image" Target="../media/image138.tmp"/><Relationship Id="rId49" Type="http://schemas.openxmlformats.org/officeDocument/2006/relationships/slide" Target="slide2.xml"/><Relationship Id="rId10" Type="http://schemas.openxmlformats.org/officeDocument/2006/relationships/image" Target="../media/image209.png"/><Relationship Id="rId44" Type="http://schemas.openxmlformats.org/officeDocument/2006/relationships/image" Target="../media/image137.tmp"/><Relationship Id="rId43" Type="http://schemas.openxmlformats.org/officeDocument/2006/relationships/image" Target="../media/image136.tmp"/><Relationship Id="rId48" Type="http://schemas.openxmlformats.org/officeDocument/2006/relationships/image" Target="../media/image141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tmp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45.tmp"/><Relationship Id="rId4" Type="http://schemas.openxmlformats.org/officeDocument/2006/relationships/image" Target="../media/image144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47" Type="http://schemas.openxmlformats.org/officeDocument/2006/relationships/slide" Target="slide2.xml"/><Relationship Id="rId46" Type="http://schemas.openxmlformats.org/officeDocument/2006/relationships/image" Target="../media/image148.tmp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Relationship Id="rId45" Type="http://schemas.openxmlformats.org/officeDocument/2006/relationships/image" Target="../media/image147.tmp"/><Relationship Id="rId44" Type="http://schemas.openxmlformats.org/officeDocument/2006/relationships/image" Target="../media/image2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mp"/><Relationship Id="rId13" Type="http://schemas.openxmlformats.org/officeDocument/2006/relationships/slide" Target="slide2.xml"/><Relationship Id="rId3" Type="http://schemas.openxmlformats.org/officeDocument/2006/relationships/image" Target="../media/image41.tmp"/><Relationship Id="rId7" Type="http://schemas.openxmlformats.org/officeDocument/2006/relationships/image" Target="../media/image45.tmp"/><Relationship Id="rId12" Type="http://schemas.openxmlformats.org/officeDocument/2006/relationships/image" Target="../media/image50.tm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tmp"/><Relationship Id="rId11" Type="http://schemas.openxmlformats.org/officeDocument/2006/relationships/image" Target="../media/image49.tmp"/><Relationship Id="rId5" Type="http://schemas.openxmlformats.org/officeDocument/2006/relationships/image" Target="../media/image43.tmp"/><Relationship Id="rId10" Type="http://schemas.openxmlformats.org/officeDocument/2006/relationships/image" Target="../media/image48.tmp"/><Relationship Id="rId4" Type="http://schemas.openxmlformats.org/officeDocument/2006/relationships/image" Target="../media/image42.tmp"/><Relationship Id="rId9" Type="http://schemas.openxmlformats.org/officeDocument/2006/relationships/image" Target="../media/image47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56.tmp"/><Relationship Id="rId4" Type="http://schemas.openxmlformats.org/officeDocument/2006/relationships/image" Target="../media/image55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7" Type="http://schemas.openxmlformats.org/officeDocument/2006/relationships/slide" Target="slide2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tmp"/><Relationship Id="rId5" Type="http://schemas.openxmlformats.org/officeDocument/2006/relationships/image" Target="../media/image60.tmp"/><Relationship Id="rId4" Type="http://schemas.openxmlformats.org/officeDocument/2006/relationships/image" Target="../media/image59.tmp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.xml"/><Relationship Id="rId18" Type="http://schemas.openxmlformats.org/officeDocument/2006/relationships/image" Target="../media/image63.png"/><Relationship Id="rId26" Type="http://schemas.openxmlformats.org/officeDocument/2006/relationships/image" Target="../media/image67.png"/><Relationship Id="rId39" Type="http://schemas.openxmlformats.org/officeDocument/2006/relationships/customXml" Target="../ink/ink15.xml"/><Relationship Id="rId21" Type="http://schemas.openxmlformats.org/officeDocument/2006/relationships/customXml" Target="../ink/ink6.xml"/><Relationship Id="rId34" Type="http://schemas.openxmlformats.org/officeDocument/2006/relationships/image" Target="../media/image71.png"/><Relationship Id="rId42" Type="http://schemas.openxmlformats.org/officeDocument/2006/relationships/image" Target="../media/image75.png"/><Relationship Id="rId47" Type="http://schemas.openxmlformats.org/officeDocument/2006/relationships/customXml" Target="../ink/ink19.xml"/><Relationship Id="rId50" Type="http://schemas.openxmlformats.org/officeDocument/2006/relationships/image" Target="../media/image79.png"/><Relationship Id="rId55" Type="http://schemas.openxmlformats.org/officeDocument/2006/relationships/image" Target="../media/image82.png"/><Relationship Id="rId2" Type="http://schemas.openxmlformats.org/officeDocument/2006/relationships/image" Target="../media/image62.png"/><Relationship Id="rId16" Type="http://schemas.openxmlformats.org/officeDocument/2006/relationships/image" Target="../media/image620.png"/><Relationship Id="rId29" Type="http://schemas.openxmlformats.org/officeDocument/2006/relationships/customXml" Target="../ink/ink10.xml"/><Relationship Id="rId24" Type="http://schemas.openxmlformats.org/officeDocument/2006/relationships/image" Target="../media/image66.png"/><Relationship Id="rId32" Type="http://schemas.openxmlformats.org/officeDocument/2006/relationships/image" Target="../media/image70.png"/><Relationship Id="rId37" Type="http://schemas.openxmlformats.org/officeDocument/2006/relationships/customXml" Target="../ink/ink14.xml"/><Relationship Id="rId40" Type="http://schemas.openxmlformats.org/officeDocument/2006/relationships/image" Target="../media/image74.png"/><Relationship Id="rId45" Type="http://schemas.openxmlformats.org/officeDocument/2006/relationships/customXml" Target="../ink/ink18.xml"/><Relationship Id="rId53" Type="http://schemas.openxmlformats.org/officeDocument/2006/relationships/customXml" Target="../ink/ink22.xml"/><Relationship Id="rId58" Type="http://schemas.openxmlformats.org/officeDocument/2006/relationships/slide" Target="slide2.xml"/><Relationship Id="rId15" Type="http://schemas.openxmlformats.org/officeDocument/2006/relationships/customXml" Target="../ink/ink3.xml"/><Relationship Id="rId23" Type="http://schemas.openxmlformats.org/officeDocument/2006/relationships/customXml" Target="../ink/ink7.xml"/><Relationship Id="rId28" Type="http://schemas.openxmlformats.org/officeDocument/2006/relationships/image" Target="../media/image68.png"/><Relationship Id="rId36" Type="http://schemas.openxmlformats.org/officeDocument/2006/relationships/image" Target="../media/image72.png"/><Relationship Id="rId49" Type="http://schemas.openxmlformats.org/officeDocument/2006/relationships/customXml" Target="../ink/ink20.xml"/><Relationship Id="rId57" Type="http://schemas.openxmlformats.org/officeDocument/2006/relationships/image" Target="../media/image84.tmp"/><Relationship Id="rId19" Type="http://schemas.openxmlformats.org/officeDocument/2006/relationships/customXml" Target="../ink/ink5.xml"/><Relationship Id="rId31" Type="http://schemas.openxmlformats.org/officeDocument/2006/relationships/customXml" Target="../ink/ink11.xml"/><Relationship Id="rId44" Type="http://schemas.openxmlformats.org/officeDocument/2006/relationships/image" Target="../media/image76.png"/><Relationship Id="rId52" Type="http://schemas.openxmlformats.org/officeDocument/2006/relationships/image" Target="../media/image80.png"/><Relationship Id="rId14" Type="http://schemas.openxmlformats.org/officeDocument/2006/relationships/image" Target="../media/image61.png"/><Relationship Id="rId22" Type="http://schemas.openxmlformats.org/officeDocument/2006/relationships/image" Target="../media/image65.png"/><Relationship Id="rId27" Type="http://schemas.openxmlformats.org/officeDocument/2006/relationships/customXml" Target="../ink/ink9.xml"/><Relationship Id="rId30" Type="http://schemas.openxmlformats.org/officeDocument/2006/relationships/image" Target="../media/image69.png"/><Relationship Id="rId35" Type="http://schemas.openxmlformats.org/officeDocument/2006/relationships/customXml" Target="../ink/ink13.xml"/><Relationship Id="rId43" Type="http://schemas.openxmlformats.org/officeDocument/2006/relationships/customXml" Target="../ink/ink17.xml"/><Relationship Id="rId48" Type="http://schemas.openxmlformats.org/officeDocument/2006/relationships/image" Target="../media/image78.png"/><Relationship Id="rId56" Type="http://schemas.openxmlformats.org/officeDocument/2006/relationships/image" Target="../media/image83.tmp"/><Relationship Id="rId51" Type="http://schemas.openxmlformats.org/officeDocument/2006/relationships/customXml" Target="../ink/ink21.xml"/><Relationship Id="rId3" Type="http://schemas.openxmlformats.org/officeDocument/2006/relationships/customXml" Target="../ink/ink1.xml"/><Relationship Id="rId12" Type="http://schemas.openxmlformats.org/officeDocument/2006/relationships/image" Target="../media/image60.png"/><Relationship Id="rId17" Type="http://schemas.openxmlformats.org/officeDocument/2006/relationships/customXml" Target="../ink/ink4.xml"/><Relationship Id="rId25" Type="http://schemas.openxmlformats.org/officeDocument/2006/relationships/customXml" Target="../ink/ink8.xml"/><Relationship Id="rId33" Type="http://schemas.openxmlformats.org/officeDocument/2006/relationships/customXml" Target="../ink/ink12.xml"/><Relationship Id="rId38" Type="http://schemas.openxmlformats.org/officeDocument/2006/relationships/image" Target="../media/image73.png"/><Relationship Id="rId46" Type="http://schemas.openxmlformats.org/officeDocument/2006/relationships/image" Target="../media/image77.png"/><Relationship Id="rId20" Type="http://schemas.openxmlformats.org/officeDocument/2006/relationships/image" Target="../media/image64.png"/><Relationship Id="rId41" Type="http://schemas.openxmlformats.org/officeDocument/2006/relationships/customXml" Target="../ink/ink16.xml"/><Relationship Id="rId54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82355F-80C9-45D1-8145-3280ECF19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3" y="0"/>
            <a:ext cx="14100562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934D63-15C8-41FF-B7CB-D0B29C72AFF3}"/>
              </a:ext>
            </a:extLst>
          </p:cNvPr>
          <p:cNvSpPr/>
          <p:nvPr/>
        </p:nvSpPr>
        <p:spPr bwMode="auto">
          <a:xfrm rot="5400000">
            <a:off x="1285260" y="-3888523"/>
            <a:ext cx="9623207" cy="12190275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10000"/>
                  <a:alpha val="71000"/>
                </a:schemeClr>
              </a:gs>
              <a:gs pos="43000">
                <a:schemeClr val="tx1">
                  <a:alpha val="49000"/>
                </a:schemeClr>
              </a:gs>
              <a:gs pos="74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F8FE16-E6DF-4ED3-8258-5E3032E4D470}"/>
              </a:ext>
            </a:extLst>
          </p:cNvPr>
          <p:cNvSpPr/>
          <p:nvPr/>
        </p:nvSpPr>
        <p:spPr bwMode="auto">
          <a:xfrm>
            <a:off x="440712" y="2151829"/>
            <a:ext cx="4817207" cy="70540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B6E6C4-0437-47C7-96AE-F9ACB89A83D1}"/>
              </a:ext>
            </a:extLst>
          </p:cNvPr>
          <p:cNvSpPr/>
          <p:nvPr/>
        </p:nvSpPr>
        <p:spPr>
          <a:xfrm>
            <a:off x="7228114" y="2481545"/>
            <a:ext cx="6276695" cy="13111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1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98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Surface Hub </a:t>
            </a:r>
            <a:r>
              <a:rPr lang="en-US" sz="4800" spc="-98" dirty="0">
                <a:ln w="3175">
                  <a:noFill/>
                </a:ln>
                <a:solidFill>
                  <a:srgbClr val="FFFFFF"/>
                </a:solidFill>
                <a:latin typeface="Segoe UI Semibold"/>
                <a:cs typeface="Segoe UI Semibold" panose="020B0702040204020203" pitchFamily="34" charset="0"/>
              </a:rPr>
              <a:t>2S</a:t>
            </a:r>
            <a:r>
              <a:rPr kumimoji="0" lang="en-US" sz="4800" b="0" i="0" u="none" strike="noStrike" kern="1200" cap="none" spc="-98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 </a:t>
            </a:r>
            <a:r>
              <a:rPr kumimoji="0" lang="en-US" sz="4000" b="0" i="0" u="none" strike="noStrike" kern="1200" cap="none" spc="-98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Whiteboard Guide</a:t>
            </a:r>
          </a:p>
        </p:txBody>
      </p:sp>
    </p:spTree>
    <p:extLst>
      <p:ext uri="{BB962C8B-B14F-4D97-AF65-F5344CB8AC3E}">
        <p14:creationId xmlns:p14="http://schemas.microsoft.com/office/powerpoint/2010/main" val="506611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95AFA6-0234-4DBA-9B2A-3759009DA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AB08D5-E887-4789-BF6B-107FF49B60AC}"/>
              </a:ext>
            </a:extLst>
          </p:cNvPr>
          <p:cNvSpPr/>
          <p:nvPr/>
        </p:nvSpPr>
        <p:spPr>
          <a:xfrm>
            <a:off x="203200" y="457815"/>
            <a:ext cx="2185818" cy="3880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70F92-562C-4180-9968-A99C67713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479698"/>
            <a:ext cx="3255020" cy="137387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1233384-FEFB-4CCB-AF75-76363D7FE770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7723511" y="1853570"/>
            <a:ext cx="526409" cy="20891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340AE12-1215-409D-8E77-C88E0B7154C6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6066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38E798-0C94-41A3-976B-29B460FD3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95ACC-EAFF-417E-9D76-03312D423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08" y="4866640"/>
            <a:ext cx="3202675" cy="779782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BE2D9D5-2616-4495-A1FB-74CEF9C7E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41" y="5379720"/>
            <a:ext cx="3676677" cy="100965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82615A-5C94-425D-8588-2CD99EB940BF}"/>
              </a:ext>
            </a:extLst>
          </p:cNvPr>
          <p:cNvCxnSpPr>
            <a:cxnSpLocks/>
          </p:cNvCxnSpPr>
          <p:nvPr/>
        </p:nvCxnSpPr>
        <p:spPr>
          <a:xfrm>
            <a:off x="5811520" y="5646422"/>
            <a:ext cx="1259840" cy="88645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E66B0DA-107B-4939-A2AB-1E7783CA65FF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5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68681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30C5F6-269F-4C11-AE7A-182DBF4E2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3D6EC51-82CA-427E-B9F6-155BCCE27A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3926" y="1127761"/>
            <a:ext cx="2370600" cy="108203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2F8C4F-D7AD-4F31-8B4E-B38BD575EFD7}"/>
              </a:ext>
            </a:extLst>
          </p:cNvPr>
          <p:cNvCxnSpPr>
            <a:cxnSpLocks/>
          </p:cNvCxnSpPr>
          <p:nvPr/>
        </p:nvCxnSpPr>
        <p:spPr>
          <a:xfrm flipH="1" flipV="1">
            <a:off x="9062720" y="721360"/>
            <a:ext cx="561206" cy="6096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A3F99C8-AB99-467B-AB2F-796B111DB47D}"/>
              </a:ext>
            </a:extLst>
          </p:cNvPr>
          <p:cNvSpPr/>
          <p:nvPr/>
        </p:nvSpPr>
        <p:spPr>
          <a:xfrm>
            <a:off x="457200" y="294640"/>
            <a:ext cx="1706880" cy="304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610DA-2458-4A73-B126-F40BED6DB483}"/>
              </a:ext>
            </a:extLst>
          </p:cNvPr>
          <p:cNvSpPr/>
          <p:nvPr/>
        </p:nvSpPr>
        <p:spPr>
          <a:xfrm>
            <a:off x="40640" y="294640"/>
            <a:ext cx="1706880" cy="6399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DB303-8D4C-480A-AC1C-5E858435BF8E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57020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7DB903-835E-4ED7-ACA7-E7A070AFE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820F0C-4D0E-4ED6-A9A8-5A605EDF7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80" y="1290321"/>
            <a:ext cx="3229781" cy="96075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8CAE3B2-7973-41CC-9CB7-EC62A3212045}"/>
              </a:ext>
            </a:extLst>
          </p:cNvPr>
          <p:cNvCxnSpPr>
            <a:cxnSpLocks/>
          </p:cNvCxnSpPr>
          <p:nvPr/>
        </p:nvCxnSpPr>
        <p:spPr>
          <a:xfrm flipH="1">
            <a:off x="9347200" y="2251079"/>
            <a:ext cx="406400" cy="21780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DC20C55-D37C-414A-9655-50F992C405B9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74766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758A26-1134-4EA9-888E-444E73A4A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" t="32187" r="15140" b="39856"/>
          <a:stretch/>
        </p:blipFill>
        <p:spPr>
          <a:xfrm>
            <a:off x="2675545" y="2728451"/>
            <a:ext cx="6840910" cy="2944762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5C3604B-7B24-46AE-BBA6-6BF34DFD2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545" y="313560"/>
            <a:ext cx="6113567" cy="138316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D216F96-B5FB-4187-9FE3-0DE6C86CA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020" y="2163297"/>
            <a:ext cx="6839000" cy="590554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ABA002C-59DF-4F18-B288-30448FB2ECAB}"/>
              </a:ext>
            </a:extLst>
          </p:cNvPr>
          <p:cNvCxnSpPr>
            <a:cxnSpLocks/>
          </p:cNvCxnSpPr>
          <p:nvPr/>
        </p:nvCxnSpPr>
        <p:spPr>
          <a:xfrm>
            <a:off x="2960980" y="2639062"/>
            <a:ext cx="1224940" cy="58136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B70CE3E-EAAD-41A7-A20D-C4120232E6A4}"/>
              </a:ext>
            </a:extLst>
          </p:cNvPr>
          <p:cNvCxnSpPr>
            <a:cxnSpLocks/>
          </p:cNvCxnSpPr>
          <p:nvPr/>
        </p:nvCxnSpPr>
        <p:spPr>
          <a:xfrm>
            <a:off x="3698718" y="2639062"/>
            <a:ext cx="1056162" cy="48005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A13AD54-7B45-4792-AB19-6B5E2844B2BD}"/>
              </a:ext>
            </a:extLst>
          </p:cNvPr>
          <p:cNvCxnSpPr>
            <a:cxnSpLocks/>
          </p:cNvCxnSpPr>
          <p:nvPr/>
        </p:nvCxnSpPr>
        <p:spPr>
          <a:xfrm>
            <a:off x="4676947" y="2650556"/>
            <a:ext cx="669364" cy="46856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5CA8BC0-2D89-4736-92E1-61B5B8DD2308}"/>
              </a:ext>
            </a:extLst>
          </p:cNvPr>
          <p:cNvCxnSpPr>
            <a:cxnSpLocks/>
          </p:cNvCxnSpPr>
          <p:nvPr/>
        </p:nvCxnSpPr>
        <p:spPr>
          <a:xfrm>
            <a:off x="5811520" y="2650556"/>
            <a:ext cx="81280" cy="46856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B8E1FCA-DC32-415F-BC86-94DC35EC3D80}"/>
              </a:ext>
            </a:extLst>
          </p:cNvPr>
          <p:cNvCxnSpPr>
            <a:cxnSpLocks/>
          </p:cNvCxnSpPr>
          <p:nvPr/>
        </p:nvCxnSpPr>
        <p:spPr>
          <a:xfrm flipH="1">
            <a:off x="6664960" y="2713172"/>
            <a:ext cx="409747" cy="40594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BDC7DB86-6349-4583-A8BD-9E88E29AA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960" y="4645776"/>
            <a:ext cx="3390925" cy="9715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A0B116-EFBA-4D31-BCB7-2D505F9A8077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6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71343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091E9F-C4D8-4619-AD68-52A0ADEE1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" t="25186" r="471" b="25777"/>
          <a:stretch/>
        </p:blipFill>
        <p:spPr>
          <a:xfrm>
            <a:off x="45970" y="173582"/>
            <a:ext cx="12042791" cy="6510836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AD22F1AC-4D26-4635-8091-96C5E867A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8" y="3429000"/>
            <a:ext cx="5606786" cy="709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346F0-AA53-4CBC-987C-68CF5B8C6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16" y="947416"/>
            <a:ext cx="2495568" cy="114300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213E0FD-BBA8-4132-9DDB-BAA005C18782}"/>
              </a:ext>
            </a:extLst>
          </p:cNvPr>
          <p:cNvCxnSpPr>
            <a:cxnSpLocks/>
          </p:cNvCxnSpPr>
          <p:nvPr/>
        </p:nvCxnSpPr>
        <p:spPr>
          <a:xfrm flipH="1">
            <a:off x="6959600" y="2090424"/>
            <a:ext cx="487680" cy="36829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6B2358-7388-4A3A-9812-8BE9D13638BE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5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55605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38E798-0C94-41A3-976B-29B460FD3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95ACC-EAFF-417E-9D76-03312D423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08" y="4866640"/>
            <a:ext cx="3202675" cy="77978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82615A-5C94-425D-8588-2CD99EB940BF}"/>
              </a:ext>
            </a:extLst>
          </p:cNvPr>
          <p:cNvCxnSpPr>
            <a:cxnSpLocks/>
          </p:cNvCxnSpPr>
          <p:nvPr/>
        </p:nvCxnSpPr>
        <p:spPr>
          <a:xfrm>
            <a:off x="5811520" y="5646422"/>
            <a:ext cx="1259840" cy="88645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E05A03C-5367-4A81-A7CA-71F0D01D2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919" y="5410196"/>
            <a:ext cx="3009922" cy="91440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80E7C7-D0EB-46B0-A160-65B0A9A2486A}"/>
              </a:ext>
            </a:extLst>
          </p:cNvPr>
          <p:cNvCxnSpPr>
            <a:cxnSpLocks/>
          </p:cNvCxnSpPr>
          <p:nvPr/>
        </p:nvCxnSpPr>
        <p:spPr>
          <a:xfrm flipH="1">
            <a:off x="7731760" y="5653248"/>
            <a:ext cx="640080" cy="43640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88AAAD0-8625-4A8E-8A87-19685CC1387A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5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92632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BD0447-B9AF-4B1D-87B9-70DF1572B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807" y="84556"/>
            <a:ext cx="3762909" cy="23217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DA6101-A7F8-4618-BDDF-F462EC080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003" y="1777379"/>
            <a:ext cx="3911549" cy="5034901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646FF9A-23FB-4A4F-B1F0-6A957C99F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427" y="2056760"/>
            <a:ext cx="4019579" cy="1200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EBAF47-4EE4-4579-BFCD-FF05055A6E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16" y="923309"/>
            <a:ext cx="3276624" cy="47625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766C66F-3E02-4CB2-8AC9-AACC7518C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07" y="4451650"/>
            <a:ext cx="4324382" cy="8191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693750-EF10-47FD-935E-8745A02EB81A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7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38465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7497DE-0BD9-469C-B8EC-D53FD185F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3" t="15082" r="2979" b="14973"/>
          <a:stretch/>
        </p:blipFill>
        <p:spPr>
          <a:xfrm>
            <a:off x="2323474" y="1030573"/>
            <a:ext cx="4886794" cy="4796854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BC53D58-2380-4F59-93D5-19CE59B2F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78" y="3012124"/>
            <a:ext cx="5542785" cy="1203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EEBEE0-1E5B-40D7-ADD9-118D0402F535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94976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itting, dog, sky&#10;&#10;Description automatically generated">
            <a:extLst>
              <a:ext uri="{FF2B5EF4-FFF2-40B4-BE49-F238E27FC236}">
                <a16:creationId xmlns:a16="http://schemas.microsoft.com/office/drawing/2014/main" id="{17363084-99C9-450D-8A71-25974797E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349" y="1583946"/>
            <a:ext cx="3924329" cy="3810028"/>
          </a:xfrm>
          <a:prstGeom prst="rect">
            <a:avLst/>
          </a:prstGeom>
        </p:spPr>
      </p:pic>
      <p:pic>
        <p:nvPicPr>
          <p:cNvPr id="7" name="Picture 6" descr="A dog looking at the camera&#10;&#10;Description automatically generated">
            <a:extLst>
              <a:ext uri="{FF2B5EF4-FFF2-40B4-BE49-F238E27FC236}">
                <a16:creationId xmlns:a16="http://schemas.microsoft.com/office/drawing/2014/main" id="{84935E13-B895-4490-B908-273E807FE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49" y="498423"/>
            <a:ext cx="4221495" cy="574123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2C0AADE-CA9C-4C80-A078-7E9833592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71" y="802890"/>
            <a:ext cx="3848128" cy="78105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C8B51CA1-827A-47DF-86B2-09053A624A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19" y="5393974"/>
            <a:ext cx="4152930" cy="571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3486B3-2AB9-4060-AF91-3A0461BA0F89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6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3789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1EFA0-AC30-4433-BE52-8AAE83117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</a:t>
            </a:r>
            <a:r>
              <a:rPr lang="en-US"/>
              <a:t>of contents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7904A-7203-49AC-8C1C-611886FF3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30897" cy="4351338"/>
          </a:xfrm>
        </p:spPr>
        <p:txBody>
          <a:bodyPr/>
          <a:lstStyle/>
          <a:p>
            <a:r>
              <a:rPr lang="en-US" dirty="0">
                <a:hlinkClick r:id="rId2" action="ppaction://hlinksldjump"/>
              </a:rPr>
              <a:t>Whiteboard toolbar</a:t>
            </a:r>
            <a:r>
              <a:rPr lang="en-US" dirty="0"/>
              <a:t> – Ink, Highlight, Erase, Ruler, Lasso, Insert, Undo, Redo</a:t>
            </a:r>
          </a:p>
          <a:p>
            <a:r>
              <a:rPr lang="en-US" dirty="0">
                <a:hlinkClick r:id="rId3" action="ppaction://hlinksldjump"/>
              </a:rPr>
              <a:t>Work with images</a:t>
            </a:r>
            <a:r>
              <a:rPr lang="en-US" dirty="0"/>
              <a:t> – Insert, Move, Resize, Cut, Copy, Stack</a:t>
            </a:r>
          </a:p>
          <a:p>
            <a:r>
              <a:rPr lang="en-US" dirty="0">
                <a:hlinkClick r:id="rId4" action="ppaction://hlinksldjump"/>
              </a:rPr>
              <a:t>Whiteboard menu</a:t>
            </a:r>
            <a:r>
              <a:rPr lang="en-US" dirty="0"/>
              <a:t> – Ink to Shape, Ink to Table, Background </a:t>
            </a:r>
          </a:p>
          <a:p>
            <a:r>
              <a:rPr lang="en-US" dirty="0">
                <a:hlinkClick r:id="rId5" action="ppaction://hlinksldjump"/>
              </a:rPr>
              <a:t>Sign in to save and share</a:t>
            </a:r>
            <a:r>
              <a:rPr lang="en-US" dirty="0"/>
              <a:t> – Sign in with Office 365</a:t>
            </a:r>
          </a:p>
          <a:p>
            <a:r>
              <a:rPr lang="en-US" dirty="0">
                <a:hlinkClick r:id="rId6" action="ppaction://hlinksldjump"/>
              </a:rPr>
              <a:t>Export a whiteboard</a:t>
            </a:r>
            <a:r>
              <a:rPr lang="en-US" dirty="0"/>
              <a:t> – Send Whiteboard as email attachment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340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15F2F9-B574-4059-BAD4-0FB9B41AB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0FDC1B-91BD-42EE-A19D-C3D1034A5FA3}"/>
              </a:ext>
            </a:extLst>
          </p:cNvPr>
          <p:cNvSpPr/>
          <p:nvPr/>
        </p:nvSpPr>
        <p:spPr>
          <a:xfrm>
            <a:off x="682858" y="309878"/>
            <a:ext cx="1706880" cy="5237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7A2F5B-02C7-470A-AF3C-CA2F70F72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87" y="621027"/>
            <a:ext cx="3259463" cy="73692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4FE287-A774-4025-930F-91276503FD9B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10540050" y="721361"/>
            <a:ext cx="1215070" cy="26812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BC710B5-9528-4279-99B0-D9926BC00B79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83062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15F2F9-B574-4059-BAD4-0FB9B41AB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3A864F-43B3-48C7-8394-9BDD3FF4C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40" y="602612"/>
            <a:ext cx="2781320" cy="857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472CA1-A81D-4626-8488-F05BE11C4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47" y="3162927"/>
            <a:ext cx="3456371" cy="21405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69C8A16-A77F-475B-8D43-CA364DB258BD}"/>
              </a:ext>
            </a:extLst>
          </p:cNvPr>
          <p:cNvSpPr/>
          <p:nvPr/>
        </p:nvSpPr>
        <p:spPr>
          <a:xfrm>
            <a:off x="682858" y="309878"/>
            <a:ext cx="1706880" cy="5237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1E5E86-0978-4204-B09C-C7456946F5C4}"/>
              </a:ext>
            </a:extLst>
          </p:cNvPr>
          <p:cNvCxnSpPr>
            <a:cxnSpLocks/>
          </p:cNvCxnSpPr>
          <p:nvPr/>
        </p:nvCxnSpPr>
        <p:spPr>
          <a:xfrm>
            <a:off x="9849170" y="870740"/>
            <a:ext cx="1001710" cy="1605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5946208-705B-47E8-90AF-B6A0A2D35542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5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41672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8F77CB-BE90-402A-8B2B-F86B1EA8F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721ADF-FD7C-4DFD-932D-7C474F085E37}"/>
              </a:ext>
            </a:extLst>
          </p:cNvPr>
          <p:cNvSpPr/>
          <p:nvPr/>
        </p:nvSpPr>
        <p:spPr>
          <a:xfrm>
            <a:off x="42778" y="309878"/>
            <a:ext cx="1706880" cy="5237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07B5CE8-CF34-4E98-8470-6B1E53300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09" y="2009769"/>
            <a:ext cx="3048022" cy="16192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856103-0DD0-4ED9-BF91-69B4A69761CE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9859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15F2F9-B574-4059-BAD4-0FB9B41AB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0FDC1B-91BD-42EE-A19D-C3D1034A5FA3}"/>
              </a:ext>
            </a:extLst>
          </p:cNvPr>
          <p:cNvSpPr/>
          <p:nvPr/>
        </p:nvSpPr>
        <p:spPr>
          <a:xfrm>
            <a:off x="682858" y="309878"/>
            <a:ext cx="1706880" cy="5237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7A2F5B-02C7-470A-AF3C-CA2F70F72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87" y="621027"/>
            <a:ext cx="3259463" cy="73692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4FE287-A774-4025-930F-91276503FD9B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10540050" y="721361"/>
            <a:ext cx="1215070" cy="26812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9A11F92-9F4C-43A6-84F0-FF02BD7A2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69" y="1458284"/>
            <a:ext cx="1566067" cy="108171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136213-CDB2-4E9A-97E7-04C6978B770D}"/>
              </a:ext>
            </a:extLst>
          </p:cNvPr>
          <p:cNvCxnSpPr>
            <a:cxnSpLocks/>
          </p:cNvCxnSpPr>
          <p:nvPr/>
        </p:nvCxnSpPr>
        <p:spPr>
          <a:xfrm flipV="1">
            <a:off x="10399236" y="1473595"/>
            <a:ext cx="432036" cy="13406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D685613-2B69-45F4-A8E6-C69AD7503A08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5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61077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D8D728-06E2-4633-A41A-2FFFC0638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E55A5A-8282-47F4-86FF-480083BFE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99" y="2621280"/>
            <a:ext cx="4132075" cy="1985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35D0A2-06F7-4F45-9405-3B9E1C168EE8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47351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81B18A-6D15-4305-A9F5-BE029C23F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441832-7EBC-4909-8DF1-D0E0EAF07C80}"/>
              </a:ext>
            </a:extLst>
          </p:cNvPr>
          <p:cNvSpPr/>
          <p:nvPr/>
        </p:nvSpPr>
        <p:spPr>
          <a:xfrm>
            <a:off x="73258" y="309878"/>
            <a:ext cx="1706880" cy="5684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9F4193-26EB-41D1-9A97-81AB29568BB4}"/>
              </a:ext>
            </a:extLst>
          </p:cNvPr>
          <p:cNvSpPr/>
          <p:nvPr/>
        </p:nvSpPr>
        <p:spPr>
          <a:xfrm>
            <a:off x="2722880" y="670560"/>
            <a:ext cx="6583680" cy="3169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6FAA6-CDD9-4E9E-A296-1BAB95DE8EDA}"/>
              </a:ext>
            </a:extLst>
          </p:cNvPr>
          <p:cNvSpPr/>
          <p:nvPr/>
        </p:nvSpPr>
        <p:spPr>
          <a:xfrm>
            <a:off x="6461760" y="2255519"/>
            <a:ext cx="4856480" cy="2071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F923942-5173-4B76-BAEE-D62851FB8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34" y="1305553"/>
            <a:ext cx="5277586" cy="189993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72AD3E7-B653-4051-9CAD-8BCDCF6AF3AB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9469120" y="1605280"/>
            <a:ext cx="1137920" cy="65023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BB30ADF-51BC-41D8-9574-D0AAD3822436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14543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8E737A-5798-4295-AE7A-CD0329977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"/>
            <a:ext cx="12192000" cy="6651617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03434B9-5611-4565-A7CC-C623416B4E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32" y="290052"/>
            <a:ext cx="9729020" cy="663677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72DEA5F-1830-4B57-98CA-DBB2911287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9239" y="290052"/>
            <a:ext cx="9729020" cy="663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09A896-2A67-480F-A7A1-B9AD3575C2E1}"/>
              </a:ext>
            </a:extLst>
          </p:cNvPr>
          <p:cNvSpPr/>
          <p:nvPr/>
        </p:nvSpPr>
        <p:spPr>
          <a:xfrm>
            <a:off x="2310581" y="349045"/>
            <a:ext cx="698090" cy="560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1FFD9E-496B-4855-968A-8DF42202F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3" y="2457443"/>
            <a:ext cx="4129540" cy="126111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D27F3C-D425-461A-94DF-1228EA382161}"/>
              </a:ext>
            </a:extLst>
          </p:cNvPr>
          <p:cNvCxnSpPr>
            <a:cxnSpLocks/>
          </p:cNvCxnSpPr>
          <p:nvPr/>
        </p:nvCxnSpPr>
        <p:spPr>
          <a:xfrm flipH="1" flipV="1">
            <a:off x="609600" y="833121"/>
            <a:ext cx="447040" cy="170687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59D024A-D650-474C-B690-08B70ECCB5F2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5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48301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C723FE-2927-4CAC-AB84-C119F06A2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56" y="0"/>
            <a:ext cx="1011548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C0F68E-D316-4DA8-9FD4-4CF5EB1B4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67" y="2868927"/>
            <a:ext cx="2076465" cy="876306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8D1E6DA-54BA-42BE-A2B7-FBACC57A2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0" y="1992621"/>
            <a:ext cx="2800370" cy="876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94CDDA-4339-40B7-8A60-B38AE294F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093" y="2868927"/>
            <a:ext cx="2209816" cy="87630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8BB77F5-37A9-4A20-B81D-6A704A7F3FBB}"/>
              </a:ext>
            </a:extLst>
          </p:cNvPr>
          <p:cNvCxnSpPr>
            <a:cxnSpLocks/>
          </p:cNvCxnSpPr>
          <p:nvPr/>
        </p:nvCxnSpPr>
        <p:spPr>
          <a:xfrm flipH="1">
            <a:off x="7019911" y="2265680"/>
            <a:ext cx="447040" cy="18796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AEE1A3-49D8-4034-BA73-E2040B6EE752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6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59657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DB4DFC-9C06-432D-BB42-86377A065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815FD2-3DC3-4BA8-909E-90D946953805}"/>
              </a:ext>
            </a:extLst>
          </p:cNvPr>
          <p:cNvSpPr/>
          <p:nvPr/>
        </p:nvSpPr>
        <p:spPr>
          <a:xfrm>
            <a:off x="447040" y="302414"/>
            <a:ext cx="1798320" cy="5133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9EBA064-D10E-41BD-A34D-805F7D941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0" y="343838"/>
            <a:ext cx="3237875" cy="93442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30B5D32-F42F-4504-873F-26288E7F9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887" y="1678302"/>
            <a:ext cx="2076465" cy="81915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14A1F27-6AFA-4CF5-B6B7-9681E9FA17BB}"/>
              </a:ext>
            </a:extLst>
          </p:cNvPr>
          <p:cNvCxnSpPr>
            <a:cxnSpLocks/>
          </p:cNvCxnSpPr>
          <p:nvPr/>
        </p:nvCxnSpPr>
        <p:spPr>
          <a:xfrm flipV="1">
            <a:off x="10507352" y="1678302"/>
            <a:ext cx="313048" cy="14033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A35E5EE-4A50-4114-80F4-8862E9D8BA2A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5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01164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5C5806A-5736-4CD6-A4E5-7EA1ED50D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276" y="528484"/>
            <a:ext cx="5496430" cy="58010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23AAB5-77E5-4BB3-8F1D-D5D8BBCA4167}"/>
              </a:ext>
            </a:extLst>
          </p:cNvPr>
          <p:cNvSpPr/>
          <p:nvPr/>
        </p:nvSpPr>
        <p:spPr>
          <a:xfrm>
            <a:off x="4383548" y="1847317"/>
            <a:ext cx="2330246" cy="4350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7333C3D-51DC-4669-A799-43F913AE1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19" y="1999610"/>
            <a:ext cx="4286281" cy="131446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4C86BB9-F3F9-4A52-BBBE-E50CD4312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622" y="3745699"/>
            <a:ext cx="3829078" cy="99060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27D965A-5DE5-4703-91CE-3571E192DDCB}"/>
              </a:ext>
            </a:extLst>
          </p:cNvPr>
          <p:cNvCxnSpPr>
            <a:cxnSpLocks/>
          </p:cNvCxnSpPr>
          <p:nvPr/>
        </p:nvCxnSpPr>
        <p:spPr>
          <a:xfrm flipV="1">
            <a:off x="6096000" y="1847317"/>
            <a:ext cx="1026160" cy="45900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3907C2-90A3-45D0-AC31-100F35442CC8}"/>
              </a:ext>
            </a:extLst>
          </p:cNvPr>
          <p:cNvCxnSpPr>
            <a:cxnSpLocks/>
          </p:cNvCxnSpPr>
          <p:nvPr/>
        </p:nvCxnSpPr>
        <p:spPr>
          <a:xfrm flipV="1">
            <a:off x="6369700" y="2915920"/>
            <a:ext cx="752460" cy="10160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36BEFD3-6A6F-41A5-B8BE-3F33AED25D16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5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08576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36D95-8A46-4554-8F98-F54FC8075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C8E95D81-A0DB-4F21-ADBC-C22560F5A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7" y="4582160"/>
            <a:ext cx="11371686" cy="1296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3C4BF2-4138-415D-8A40-70BA02C595F5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70087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55A7127-80B9-4C13-A38B-057331ACA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746" y="526969"/>
            <a:ext cx="4673369" cy="58040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B31E61A-2497-4B01-8189-8251BEC50B14}"/>
                  </a:ext>
                </a:extLst>
              </p14:cNvPr>
              <p14:cNvContentPartPr/>
              <p14:nvPr/>
            </p14:nvContentPartPr>
            <p14:xfrm>
              <a:off x="5952782" y="705855"/>
              <a:ext cx="17640" cy="360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B31E61A-2497-4B01-8189-8251BEC50B1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14778" y="594982"/>
                <a:ext cx="802088" cy="4708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689935A6-27A3-4E5C-8C82-155D25B9FADD}"/>
                  </a:ext>
                </a:extLst>
              </p14:cNvPr>
              <p14:cNvContentPartPr/>
              <p14:nvPr/>
            </p14:nvContentPartPr>
            <p14:xfrm>
              <a:off x="7920902" y="1235055"/>
              <a:ext cx="9720" cy="144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689935A6-27A3-4E5C-8C82-155D25B9FAD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898222" y="1010775"/>
                <a:ext cx="1112040" cy="3189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0BABBF9-B365-4D9B-B1FC-5827DFD4E563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7" y="286447"/>
            <a:ext cx="4277957" cy="838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D22B67-64A3-4096-9115-C5892DFB6ED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57" y="1125262"/>
            <a:ext cx="2400318" cy="5143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71772A-A76D-4CF9-8E18-3A94FF6A46E2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53" y="1705655"/>
            <a:ext cx="3009922" cy="5334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BEEA1C-E440-46CC-AA8D-70A23643D1CA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07" y="4512943"/>
            <a:ext cx="2362217" cy="514354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9BE32D65-054F-4335-A400-378C86FE6F4B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61" y="5551761"/>
            <a:ext cx="1809763" cy="3619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F5A554-7D18-44B7-936B-649525B98C8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115" y="1125262"/>
            <a:ext cx="2381267" cy="723905"/>
          </a:xfrm>
          <a:prstGeom prst="rect">
            <a:avLst/>
          </a:prstGeom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D478E09-B201-46A1-A1CF-DE4D1A45B6B6}"/>
              </a:ext>
            </a:extLst>
          </p:cNvPr>
          <p:cNvCxnSpPr>
            <a:cxnSpLocks/>
          </p:cNvCxnSpPr>
          <p:nvPr/>
        </p:nvCxnSpPr>
        <p:spPr>
          <a:xfrm flipH="1">
            <a:off x="7392432" y="1235055"/>
            <a:ext cx="2411968" cy="14738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C9A89C5-C379-409B-8247-1651D1700F91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9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10837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keyboard&#10;&#10;Description automatically generated">
            <a:extLst>
              <a:ext uri="{FF2B5EF4-FFF2-40B4-BE49-F238E27FC236}">
                <a16:creationId xmlns:a16="http://schemas.microsoft.com/office/drawing/2014/main" id="{74BDC209-9CF9-4AEB-BB9A-59BFC13F7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92" y="646719"/>
            <a:ext cx="6251179" cy="5564562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68CC2BF-B8E4-440E-ADB3-025C0BC3E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20" y="149496"/>
            <a:ext cx="5252735" cy="1125587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0223DD4-FDF0-412E-B00D-96092CCB7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60" y="1871343"/>
            <a:ext cx="4057680" cy="514354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EC09FC-6D41-4B96-805F-182F74E5F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11" y="2628260"/>
            <a:ext cx="3790978" cy="12763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72C8A7-0D8E-4C8E-B8B2-C08C28AAA19F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6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50294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6F753C2-3629-4F65-B50C-7506A95D7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48" y="1006205"/>
            <a:ext cx="3657776" cy="50808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815F3B3A-6888-4EC9-A542-FB8F20B2524D}"/>
                  </a:ext>
                </a:extLst>
              </p14:cNvPr>
              <p14:cNvContentPartPr/>
              <p14:nvPr/>
            </p14:nvContentPartPr>
            <p14:xfrm>
              <a:off x="11383022" y="3546615"/>
              <a:ext cx="14400" cy="3024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815F3B3A-6888-4EC9-A542-FB8F20B2524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717018" y="3422775"/>
                <a:ext cx="903247" cy="3693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13A5757-D609-44C2-B1AF-53298CB8D149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85" y="2099300"/>
            <a:ext cx="4114830" cy="1314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9092A3-8A10-4A1A-8C41-D4E368D52789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85" y="3994782"/>
            <a:ext cx="3771928" cy="8191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AEE96D-A43B-4DE9-BD2F-971A96C8E562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7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92122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36D95-8A46-4554-8F98-F54FC8075D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50" t="89943" r="30750"/>
          <a:stretch/>
        </p:blipFill>
        <p:spPr>
          <a:xfrm>
            <a:off x="200579" y="4323660"/>
            <a:ext cx="11790842" cy="1680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C8A2A3-727C-46F9-A0FC-904C00AAB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117" y="657003"/>
            <a:ext cx="7103765" cy="11193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65C00B-4FC0-4E3D-BA14-BFFC13BB7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51" y="4409406"/>
            <a:ext cx="1905014" cy="552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230F56-97ED-4204-8B02-CA5CB0941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87" y="3914102"/>
            <a:ext cx="1695462" cy="495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9D878-012E-4D45-83D7-2C03DD8A7D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98" y="3231394"/>
            <a:ext cx="2057415" cy="6286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D6BF2D-F46B-45FE-8412-6D029D3B8A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58" y="3889316"/>
            <a:ext cx="1409710" cy="5715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ED6E28-158B-4234-86FD-8DD7CD5793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366" y="4460128"/>
            <a:ext cx="1162058" cy="5905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7A2602-A4D6-4DEE-9D11-ADFD256474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77" y="3320324"/>
            <a:ext cx="2190766" cy="5143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D0CBB5-5A96-4AC4-8C79-03FA9B7AE9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24" y="3869574"/>
            <a:ext cx="1466861" cy="5905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7C4EC9-8B80-49BF-BC19-1F56DA554F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54" y="4518549"/>
            <a:ext cx="1028708" cy="4762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6C5152-0F1F-4CD7-A310-B8DDE42B23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083" y="4479178"/>
            <a:ext cx="1104908" cy="571504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D2B0690-AF6A-4A14-9E4F-5FFD0786A475}"/>
              </a:ext>
            </a:extLst>
          </p:cNvPr>
          <p:cNvCxnSpPr/>
          <p:nvPr/>
        </p:nvCxnSpPr>
        <p:spPr>
          <a:xfrm>
            <a:off x="2184400" y="4994802"/>
            <a:ext cx="121920" cy="44079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D2C0518-4B68-43FB-81B4-AB155CAEBB41}"/>
              </a:ext>
            </a:extLst>
          </p:cNvPr>
          <p:cNvCxnSpPr>
            <a:cxnSpLocks/>
          </p:cNvCxnSpPr>
          <p:nvPr/>
        </p:nvCxnSpPr>
        <p:spPr>
          <a:xfrm>
            <a:off x="3803387" y="4479178"/>
            <a:ext cx="389510" cy="83450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53F17FD-A65D-4426-AAC3-A877696752C4}"/>
              </a:ext>
            </a:extLst>
          </p:cNvPr>
          <p:cNvCxnSpPr>
            <a:cxnSpLocks/>
          </p:cNvCxnSpPr>
          <p:nvPr/>
        </p:nvCxnSpPr>
        <p:spPr>
          <a:xfrm>
            <a:off x="5363845" y="3828809"/>
            <a:ext cx="803275" cy="160679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0F22248-2C01-457F-8A84-02B0051D04FD}"/>
              </a:ext>
            </a:extLst>
          </p:cNvPr>
          <p:cNvCxnSpPr>
            <a:cxnSpLocks/>
          </p:cNvCxnSpPr>
          <p:nvPr/>
        </p:nvCxnSpPr>
        <p:spPr>
          <a:xfrm>
            <a:off x="6645219" y="4454366"/>
            <a:ext cx="194371" cy="98123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29A1B73-C1EA-406C-B4CE-FC902EE5C200}"/>
              </a:ext>
            </a:extLst>
          </p:cNvPr>
          <p:cNvCxnSpPr>
            <a:cxnSpLocks/>
          </p:cNvCxnSpPr>
          <p:nvPr/>
        </p:nvCxnSpPr>
        <p:spPr>
          <a:xfrm>
            <a:off x="7384435" y="4943464"/>
            <a:ext cx="60960" cy="49213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4808832-7587-4051-A841-9BD413F31060}"/>
              </a:ext>
            </a:extLst>
          </p:cNvPr>
          <p:cNvCxnSpPr>
            <a:cxnSpLocks/>
          </p:cNvCxnSpPr>
          <p:nvPr/>
        </p:nvCxnSpPr>
        <p:spPr>
          <a:xfrm>
            <a:off x="7904504" y="3806738"/>
            <a:ext cx="121920" cy="162886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1EBDE44-2C1E-488F-8DBD-D31DB0C77A4E}"/>
              </a:ext>
            </a:extLst>
          </p:cNvPr>
          <p:cNvCxnSpPr>
            <a:cxnSpLocks/>
          </p:cNvCxnSpPr>
          <p:nvPr/>
        </p:nvCxnSpPr>
        <p:spPr>
          <a:xfrm>
            <a:off x="8470940" y="4495024"/>
            <a:ext cx="174283" cy="94057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54A367F-B266-40EB-9CAA-12C07D41C0BC}"/>
              </a:ext>
            </a:extLst>
          </p:cNvPr>
          <p:cNvCxnSpPr>
            <a:cxnSpLocks/>
          </p:cNvCxnSpPr>
          <p:nvPr/>
        </p:nvCxnSpPr>
        <p:spPr>
          <a:xfrm>
            <a:off x="9204054" y="5018859"/>
            <a:ext cx="7455" cy="38550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258B9EE-163B-45A8-828C-36F0C2BE0F76}"/>
              </a:ext>
            </a:extLst>
          </p:cNvPr>
          <p:cNvCxnSpPr>
            <a:cxnSpLocks/>
          </p:cNvCxnSpPr>
          <p:nvPr/>
        </p:nvCxnSpPr>
        <p:spPr>
          <a:xfrm flipH="1">
            <a:off x="9865360" y="5020686"/>
            <a:ext cx="331042" cy="41491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33D6253-BCB9-454E-8513-A28D9978D346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13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79320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6F5934-36A3-48C8-9559-CBC044E12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A7E390A3-BADA-40D8-BACE-B0DAE2703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57" y="3972560"/>
            <a:ext cx="3065498" cy="170561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4D1134-8280-4A01-8FA3-AF9CB6F47935}"/>
              </a:ext>
            </a:extLst>
          </p:cNvPr>
          <p:cNvCxnSpPr>
            <a:cxnSpLocks/>
          </p:cNvCxnSpPr>
          <p:nvPr/>
        </p:nvCxnSpPr>
        <p:spPr>
          <a:xfrm>
            <a:off x="4035116" y="4973320"/>
            <a:ext cx="638484" cy="70485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F237EE0-042C-4C3A-BE27-1F4A1B301EA1}"/>
              </a:ext>
            </a:extLst>
          </p:cNvPr>
          <p:cNvSpPr/>
          <p:nvPr/>
        </p:nvSpPr>
        <p:spPr>
          <a:xfrm>
            <a:off x="447040" y="599440"/>
            <a:ext cx="1747520" cy="975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AA5DFA-5A91-4B8D-B8D9-789EA953A102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13331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36D95-8A46-4554-8F98-F54FC8075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033153-CFBF-405B-BCF8-A0BAFF8BC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574" y="4807311"/>
            <a:ext cx="4152930" cy="78105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2F264A2-7C47-4936-AE2F-9A071254B22C}"/>
              </a:ext>
            </a:extLst>
          </p:cNvPr>
          <p:cNvCxnSpPr>
            <a:cxnSpLocks/>
          </p:cNvCxnSpPr>
          <p:nvPr/>
        </p:nvCxnSpPr>
        <p:spPr>
          <a:xfrm>
            <a:off x="5716797" y="5466732"/>
            <a:ext cx="459151" cy="101651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76E417F-E712-47FE-B3D3-34C85DDB965A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4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73563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36D95-8A46-4554-8F98-F54FC8075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8FB017-B8E5-493B-9640-77079FFA66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1" t="55191" r="9480" b="26885"/>
          <a:stretch/>
        </p:blipFill>
        <p:spPr>
          <a:xfrm>
            <a:off x="3957403" y="4624465"/>
            <a:ext cx="3777521" cy="1229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D4104B-97D4-49AE-A6EB-2B66AAF73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74" y="5490928"/>
            <a:ext cx="129091" cy="100404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3C07BD8-C9FA-4547-A909-69B3B6DE3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496" y="5731390"/>
            <a:ext cx="4058395" cy="72640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7D739DA-A0AF-45DD-87C8-FD93D5EBDD8B}"/>
              </a:ext>
            </a:extLst>
          </p:cNvPr>
          <p:cNvCxnSpPr>
            <a:cxnSpLocks/>
          </p:cNvCxnSpPr>
          <p:nvPr/>
        </p:nvCxnSpPr>
        <p:spPr>
          <a:xfrm>
            <a:off x="6139365" y="6160957"/>
            <a:ext cx="261435" cy="35976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98A4E16-CDA4-4519-AEEA-0B02C2C0CE5B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6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74298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D6C9C2-A407-438E-A59E-81EB480A7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7ACA7B-6F88-4BE2-A066-47752CCAC8B2}"/>
              </a:ext>
            </a:extLst>
          </p:cNvPr>
          <p:cNvSpPr/>
          <p:nvPr/>
        </p:nvSpPr>
        <p:spPr>
          <a:xfrm>
            <a:off x="284480" y="1853535"/>
            <a:ext cx="1584960" cy="818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1F14A23-E335-4E44-B278-9BA174969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4" y="2224401"/>
            <a:ext cx="2914671" cy="895357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8B54B0E-F216-4EF5-B129-7B0AE2A73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4" y="3119758"/>
            <a:ext cx="3162323" cy="952507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038D03E8-2B4C-4EDB-9F5F-E64EAA1C0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899" y="5109840"/>
            <a:ext cx="2933721" cy="1352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494D5F-5411-4EC5-AB61-AB123C975E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34" y="717546"/>
            <a:ext cx="2876571" cy="952507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6E391C8-C321-4DDD-8986-7EAAB89D8081}"/>
              </a:ext>
            </a:extLst>
          </p:cNvPr>
          <p:cNvCxnSpPr>
            <a:cxnSpLocks/>
          </p:cNvCxnSpPr>
          <p:nvPr/>
        </p:nvCxnSpPr>
        <p:spPr>
          <a:xfrm>
            <a:off x="6267004" y="5920306"/>
            <a:ext cx="357316" cy="54209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E3CE13-D0FA-46AF-BB38-94FCE41BF83D}"/>
              </a:ext>
            </a:extLst>
          </p:cNvPr>
          <p:cNvCxnSpPr>
            <a:cxnSpLocks/>
          </p:cNvCxnSpPr>
          <p:nvPr/>
        </p:nvCxnSpPr>
        <p:spPr>
          <a:xfrm flipH="1">
            <a:off x="6624320" y="1019033"/>
            <a:ext cx="914790" cy="55576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98F04157-6482-4F15-9104-77F64ECE8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50" t="11478" r="70584" b="72835"/>
          <a:stretch/>
        </p:blipFill>
        <p:spPr>
          <a:xfrm>
            <a:off x="367998" y="656543"/>
            <a:ext cx="1666240" cy="10434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81AC47-32BB-4539-9323-D7D517882359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7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28578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1BF58B-B80A-414A-949B-091C4ABC4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1"/>
            <a:ext cx="12192000" cy="66516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F6C8033-6099-43CF-B58B-71D2FA8CC104}"/>
                  </a:ext>
                </a:extLst>
              </p14:cNvPr>
              <p14:cNvContentPartPr/>
              <p14:nvPr/>
            </p14:nvContentPartPr>
            <p14:xfrm>
              <a:off x="7849262" y="3809415"/>
              <a:ext cx="9360" cy="144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F6C8033-6099-43CF-B58B-71D2FA8CC10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31262" y="3701775"/>
                <a:ext cx="4500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5E516C5C-28ED-4E4D-812C-7F37D644144E}"/>
                  </a:ext>
                </a:extLst>
              </p14:cNvPr>
              <p14:cNvContentPartPr/>
              <p14:nvPr/>
            </p14:nvContentPartPr>
            <p14:xfrm>
              <a:off x="8023142" y="2853255"/>
              <a:ext cx="9000" cy="216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5E516C5C-28ED-4E4D-812C-7F37D644144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005142" y="2745615"/>
                <a:ext cx="4464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D5BBE32-E500-42A3-A008-6D1CED1CD610}"/>
                  </a:ext>
                </a:extLst>
              </p14:cNvPr>
              <p14:cNvContentPartPr/>
              <p14:nvPr/>
            </p14:nvContentPartPr>
            <p14:xfrm>
              <a:off x="8049782" y="3035775"/>
              <a:ext cx="5400" cy="2052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D5BBE32-E500-42A3-A008-6D1CED1CD61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032142" y="2928135"/>
                <a:ext cx="4104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BD527E51-4989-426D-80D3-5A7B86D3513C}"/>
                  </a:ext>
                </a:extLst>
              </p14:cNvPr>
              <p14:cNvContentPartPr/>
              <p14:nvPr/>
            </p14:nvContentPartPr>
            <p14:xfrm>
              <a:off x="6834782" y="2639775"/>
              <a:ext cx="25200" cy="576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BD527E51-4989-426D-80D3-5A7B86D3513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26142" y="2631135"/>
                <a:ext cx="4284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4B47F2CD-32D3-48F9-8011-3A7571E231A1}"/>
                  </a:ext>
                </a:extLst>
              </p14:cNvPr>
              <p14:cNvContentPartPr/>
              <p14:nvPr/>
            </p14:nvContentPartPr>
            <p14:xfrm>
              <a:off x="6796622" y="2751375"/>
              <a:ext cx="41760" cy="2365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4B47F2CD-32D3-48F9-8011-3A7571E231A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87982" y="2742735"/>
                <a:ext cx="5940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AA1AE95-E2AE-4791-B8A7-F4D29A0F4321}"/>
                  </a:ext>
                </a:extLst>
              </p14:cNvPr>
              <p14:cNvContentPartPr/>
              <p14:nvPr/>
            </p14:nvContentPartPr>
            <p14:xfrm>
              <a:off x="6763142" y="3087615"/>
              <a:ext cx="16920" cy="741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AA1AE95-E2AE-4791-B8A7-F4D29A0F432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754142" y="3078615"/>
                <a:ext cx="34560" cy="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1FC9517-2732-4111-8940-C4E062DE90B5}"/>
                  </a:ext>
                </a:extLst>
              </p14:cNvPr>
              <p14:cNvContentPartPr/>
              <p14:nvPr/>
            </p14:nvContentPartPr>
            <p14:xfrm>
              <a:off x="6718142" y="3261135"/>
              <a:ext cx="32760" cy="26244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1FC9517-2732-4111-8940-C4E062DE90B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709142" y="3252495"/>
                <a:ext cx="5040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4B48D65E-2EF0-4141-B74C-976333D649A0}"/>
                  </a:ext>
                </a:extLst>
              </p14:cNvPr>
              <p14:cNvContentPartPr/>
              <p14:nvPr/>
            </p14:nvContentPartPr>
            <p14:xfrm>
              <a:off x="6759902" y="3614655"/>
              <a:ext cx="20160" cy="356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4B48D65E-2EF0-4141-B74C-976333D649A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751262" y="3606015"/>
                <a:ext cx="3780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4F897B09-3E28-488D-B947-1BBCEF394968}"/>
                  </a:ext>
                </a:extLst>
              </p14:cNvPr>
              <p14:cNvContentPartPr/>
              <p14:nvPr/>
            </p14:nvContentPartPr>
            <p14:xfrm>
              <a:off x="6828662" y="3771255"/>
              <a:ext cx="21960" cy="3600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4F897B09-3E28-488D-B947-1BBCEF39496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820022" y="3762615"/>
                <a:ext cx="3960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561D1C8E-A006-4EB4-AA6D-C3EE12145402}"/>
                  </a:ext>
                </a:extLst>
              </p14:cNvPr>
              <p14:cNvContentPartPr/>
              <p14:nvPr/>
            </p14:nvContentPartPr>
            <p14:xfrm>
              <a:off x="6882662" y="3894375"/>
              <a:ext cx="120240" cy="1782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561D1C8E-A006-4EB4-AA6D-C3EE1214540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873662" y="3885375"/>
                <a:ext cx="13788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268211A6-1156-4F9E-96C3-9453C97477C1}"/>
                  </a:ext>
                </a:extLst>
              </p14:cNvPr>
              <p14:cNvContentPartPr/>
              <p14:nvPr/>
            </p14:nvContentPartPr>
            <p14:xfrm>
              <a:off x="7051502" y="4113975"/>
              <a:ext cx="29880" cy="158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268211A6-1156-4F9E-96C3-9453C97477C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042862" y="4105335"/>
                <a:ext cx="47520" cy="3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FBBBD017-14C9-45DB-A4F7-AF2D854B7049}"/>
                  </a:ext>
                </a:extLst>
              </p14:cNvPr>
              <p14:cNvContentPartPr/>
              <p14:nvPr/>
            </p14:nvContentPartPr>
            <p14:xfrm>
              <a:off x="7148342" y="4143135"/>
              <a:ext cx="195840" cy="237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FBBBD017-14C9-45DB-A4F7-AF2D854B704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139342" y="4134135"/>
                <a:ext cx="2134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4003F6B-B7CF-41CC-AF31-298033748D83}"/>
                  </a:ext>
                </a:extLst>
              </p14:cNvPr>
              <p14:cNvContentPartPr/>
              <p14:nvPr/>
            </p14:nvContentPartPr>
            <p14:xfrm>
              <a:off x="7454342" y="4015695"/>
              <a:ext cx="192240" cy="1069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4003F6B-B7CF-41CC-AF31-298033748D8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445342" y="4007055"/>
                <a:ext cx="20988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F33E9673-0F74-4817-A352-8F2C990ED93C}"/>
                  </a:ext>
                </a:extLst>
              </p14:cNvPr>
              <p14:cNvContentPartPr/>
              <p14:nvPr/>
            </p14:nvContentPartPr>
            <p14:xfrm>
              <a:off x="7730822" y="3741375"/>
              <a:ext cx="101520" cy="1548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F33E9673-0F74-4817-A352-8F2C990ED93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721822" y="3732375"/>
                <a:ext cx="11916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68643BC-50E8-4F4F-8078-94EB864233C3}"/>
                  </a:ext>
                </a:extLst>
              </p14:cNvPr>
              <p14:cNvContentPartPr/>
              <p14:nvPr/>
            </p14:nvContentPartPr>
            <p14:xfrm>
              <a:off x="7898222" y="3371655"/>
              <a:ext cx="57240" cy="1969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68643BC-50E8-4F4F-8078-94EB864233C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889582" y="3363015"/>
                <a:ext cx="7488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67C70AD-E948-4D40-91C0-9538E131CC72}"/>
                  </a:ext>
                </a:extLst>
              </p14:cNvPr>
              <p14:cNvContentPartPr/>
              <p14:nvPr/>
            </p14:nvContentPartPr>
            <p14:xfrm>
              <a:off x="7974902" y="3015255"/>
              <a:ext cx="6480" cy="2271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67C70AD-E948-4D40-91C0-9538E131CC7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965902" y="3006255"/>
                <a:ext cx="2412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530A0ECD-955F-47C1-A26C-A16B99EA72D8}"/>
                  </a:ext>
                </a:extLst>
              </p14:cNvPr>
              <p14:cNvContentPartPr/>
              <p14:nvPr/>
            </p14:nvContentPartPr>
            <p14:xfrm>
              <a:off x="7844582" y="2675055"/>
              <a:ext cx="122760" cy="2656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530A0ECD-955F-47C1-A26C-A16B99EA72D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835582" y="2666055"/>
                <a:ext cx="14040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A0CBAEEB-257D-4ADD-BC5A-11AD5884FEF8}"/>
                  </a:ext>
                </a:extLst>
              </p14:cNvPr>
              <p14:cNvContentPartPr/>
              <p14:nvPr/>
            </p14:nvContentPartPr>
            <p14:xfrm>
              <a:off x="7709222" y="2546895"/>
              <a:ext cx="95400" cy="658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A0CBAEEB-257D-4ADD-BC5A-11AD5884FEF8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700222" y="2537895"/>
                <a:ext cx="11304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EC43D7F3-2318-4D0F-A8D5-456BD285B94C}"/>
                  </a:ext>
                </a:extLst>
              </p14:cNvPr>
              <p14:cNvContentPartPr/>
              <p14:nvPr/>
            </p14:nvContentPartPr>
            <p14:xfrm>
              <a:off x="7491062" y="2438895"/>
              <a:ext cx="172440" cy="648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EC43D7F3-2318-4D0F-A8D5-456BD285B94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482062" y="2429895"/>
                <a:ext cx="19008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FA44A201-F5A8-40BC-9D18-3AB67C182E1B}"/>
                  </a:ext>
                </a:extLst>
              </p14:cNvPr>
              <p14:cNvContentPartPr/>
              <p14:nvPr/>
            </p14:nvContentPartPr>
            <p14:xfrm>
              <a:off x="7228262" y="2427015"/>
              <a:ext cx="189000" cy="111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FA44A201-F5A8-40BC-9D18-3AB67C182E1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219622" y="2418015"/>
                <a:ext cx="20664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531C2A8-2BCB-4621-906B-8A9EC88E5F19}"/>
                  </a:ext>
                </a:extLst>
              </p14:cNvPr>
              <p14:cNvContentPartPr/>
              <p14:nvPr/>
            </p14:nvContentPartPr>
            <p14:xfrm>
              <a:off x="6975182" y="2418735"/>
              <a:ext cx="173520" cy="511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531C2A8-2BCB-4621-906B-8A9EC88E5F1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966182" y="2409735"/>
                <a:ext cx="19116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5C9CC5CB-C58D-45AF-AF16-768CD2AF3FFA}"/>
                  </a:ext>
                </a:extLst>
              </p14:cNvPr>
              <p14:cNvContentPartPr/>
              <p14:nvPr/>
            </p14:nvContentPartPr>
            <p14:xfrm>
              <a:off x="6834782" y="2463375"/>
              <a:ext cx="85320" cy="961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5C9CC5CB-C58D-45AF-AF16-768CD2AF3FF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826105" y="2454735"/>
                <a:ext cx="103035" cy="1137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DCB231FF-BFD2-4DC2-ABFE-4EC8D66AAE20}"/>
              </a:ext>
            </a:extLst>
          </p:cNvPr>
          <p:cNvSpPr/>
          <p:nvPr/>
        </p:nvSpPr>
        <p:spPr>
          <a:xfrm>
            <a:off x="284480" y="1098255"/>
            <a:ext cx="1784204" cy="306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8E2D2-DD1F-4CDF-A5B7-353F9BA27066}"/>
              </a:ext>
            </a:extLst>
          </p:cNvPr>
          <p:cNvPicPr>
            <a:picLocks noChangeAspect="1"/>
          </p:cNvPicPr>
          <p:nvPr/>
        </p:nvPicPr>
        <p:blipFill rotWithShape="1"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6520" y="2503695"/>
            <a:ext cx="3511338" cy="1166092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36FF89E-1713-4799-9186-06740F62BAB9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73" y="4713588"/>
            <a:ext cx="3492530" cy="1735551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13EF80E-03FD-40C2-B028-F7BB5ADB3EFA}"/>
              </a:ext>
            </a:extLst>
          </p:cNvPr>
          <p:cNvCxnSpPr>
            <a:cxnSpLocks/>
          </p:cNvCxnSpPr>
          <p:nvPr/>
        </p:nvCxnSpPr>
        <p:spPr>
          <a:xfrm>
            <a:off x="5648960" y="5874118"/>
            <a:ext cx="1131102" cy="57502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66E1EAE8-7F14-415A-B34F-2BF19EB85B7C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20" y="1168695"/>
            <a:ext cx="3314724" cy="781056"/>
          </a:xfrm>
          <a:prstGeom prst="rect">
            <a:avLst/>
          </a:prstGeom>
        </p:spPr>
      </p:pic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236E59A-ADDA-4046-9DC7-102912F37C59}"/>
              </a:ext>
            </a:extLst>
          </p:cNvPr>
          <p:cNvCxnSpPr>
            <a:cxnSpLocks/>
          </p:cNvCxnSpPr>
          <p:nvPr/>
        </p:nvCxnSpPr>
        <p:spPr>
          <a:xfrm>
            <a:off x="6421120" y="1779685"/>
            <a:ext cx="498982" cy="36472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DE543D05-B0CD-4C95-A2C5-DDD9E680F32C}"/>
              </a:ext>
            </a:extLst>
          </p:cNvPr>
          <p:cNvCxnSpPr>
            <a:cxnSpLocks/>
          </p:cNvCxnSpPr>
          <p:nvPr/>
        </p:nvCxnSpPr>
        <p:spPr>
          <a:xfrm>
            <a:off x="7225022" y="1738391"/>
            <a:ext cx="119160" cy="40602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60F3520-FA46-4D5E-872B-A317FA26DDDA}"/>
              </a:ext>
            </a:extLst>
          </p:cNvPr>
          <p:cNvCxnSpPr>
            <a:cxnSpLocks/>
          </p:cNvCxnSpPr>
          <p:nvPr/>
        </p:nvCxnSpPr>
        <p:spPr>
          <a:xfrm flipH="1">
            <a:off x="7646582" y="1735062"/>
            <a:ext cx="414502" cy="35874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77B231D-CFBF-4AB4-929B-00B3F3861D5B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58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58386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-50201_Microsoft_Ready_Template">
  <a:themeElements>
    <a:clrScheme name="Microsoft Ready + Microsoft Inspire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002050"/>
      </a:accent2>
      <a:accent3>
        <a:srgbClr val="737373"/>
      </a:accent3>
      <a:accent4>
        <a:srgbClr val="5C2D91"/>
      </a:accent4>
      <a:accent5>
        <a:srgbClr val="BAD80A"/>
      </a:accent5>
      <a:accent6>
        <a:srgbClr val="D2D2D2"/>
      </a:accent6>
      <a:hlink>
        <a:srgbClr val="0078D4"/>
      </a:hlink>
      <a:folHlink>
        <a:srgbClr val="0078D4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Ready_Breakout_Template_CONFIDENTIAL.potx" id="{F1420D30-492E-40F3-986D-43082B8AE099}" vid="{5EC74E89-855D-4AD3-A4B7-DB708AB8706B}"/>
    </a:ext>
  </a:extLst>
</a:theme>
</file>

<file path=ppt/theme/theme3.xml><?xml version="1.0" encoding="utf-8"?>
<a:theme xmlns:a="http://schemas.openxmlformats.org/drawingml/2006/main" name="5-50203_Microsoft_Ignite_Template">
  <a:themeElements>
    <a:clrScheme name="Microsoft Ignite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002050"/>
      </a:accent2>
      <a:accent3>
        <a:srgbClr val="D83B01"/>
      </a:accent3>
      <a:accent4>
        <a:srgbClr val="F37521"/>
      </a:accent4>
      <a:accent5>
        <a:srgbClr val="737373"/>
      </a:accent5>
      <a:accent6>
        <a:srgbClr val="D2D2D2"/>
      </a:accent6>
      <a:hlink>
        <a:srgbClr val="0078D4"/>
      </a:hlink>
      <a:folHlink>
        <a:srgbClr val="0078D4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1600" dirty="0">
            <a:gradFill>
              <a:gsLst>
                <a:gs pos="40075">
                  <a:srgbClr val="FFFFFF"/>
                </a:gs>
                <a:gs pos="3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8_16x9_Breakout_Template.potx" id="{C7000453-3526-4386-9DA2-46B29A4A4A92}" vid="{534B2013-2CEB-4777-BD7E-60DC2D4FD2E8}"/>
    </a:ext>
  </a:extLst>
</a:theme>
</file>

<file path=ppt/theme/theme4.xml><?xml version="1.0" encoding="utf-8"?>
<a:theme xmlns:a="http://schemas.openxmlformats.org/drawingml/2006/main" name="Modern Workplace 2016">
  <a:themeElements>
    <a:clrScheme name="Custom 4">
      <a:dk1>
        <a:srgbClr val="2C292A"/>
      </a:dk1>
      <a:lt1>
        <a:srgbClr val="F1EFED"/>
      </a:lt1>
      <a:dk2>
        <a:srgbClr val="2C292A"/>
      </a:dk2>
      <a:lt2>
        <a:srgbClr val="FFFFFF"/>
      </a:lt2>
      <a:accent1>
        <a:srgbClr val="0077D3"/>
      </a:accent1>
      <a:accent2>
        <a:srgbClr val="00BDF2"/>
      </a:accent2>
      <a:accent3>
        <a:srgbClr val="0078D7"/>
      </a:accent3>
      <a:accent4>
        <a:srgbClr val="2C292A"/>
      </a:accent4>
      <a:accent5>
        <a:srgbClr val="00BDF2"/>
      </a:accent5>
      <a:accent6>
        <a:srgbClr val="B2ADAE"/>
      </a:accent6>
      <a:hlink>
        <a:srgbClr val="000000"/>
      </a:hlink>
      <a:folHlink>
        <a:srgbClr val="00000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Business_BLUE_2015_1.potx" id="{CA9BE438-1B0F-41E9-BD34-9780A77D52B5}" vid="{6EB7C265-9C81-4626-BD14-B5A4426B07BD}"/>
    </a:ext>
  </a:extLst>
</a:theme>
</file>

<file path=ppt/theme/theme5.xml><?xml version="1.0" encoding="utf-8"?>
<a:theme xmlns:a="http://schemas.openxmlformats.org/drawingml/2006/main" name="1_WHITE TEMPLATE">
  <a:themeElements>
    <a:clrScheme name="BT - Blue on white - 2">
      <a:dk1>
        <a:srgbClr val="505050"/>
      </a:dk1>
      <a:lt1>
        <a:srgbClr val="FFFFFF"/>
      </a:lt1>
      <a:dk2>
        <a:srgbClr val="0078D7"/>
      </a:dk2>
      <a:lt2>
        <a:srgbClr val="00BCF2"/>
      </a:lt2>
      <a:accent1>
        <a:srgbClr val="0078D7"/>
      </a:accent1>
      <a:accent2>
        <a:srgbClr val="002050"/>
      </a:accent2>
      <a:accent3>
        <a:srgbClr val="B4009E"/>
      </a:accent3>
      <a:accent4>
        <a:srgbClr val="5C2D91"/>
      </a:accent4>
      <a:accent5>
        <a:srgbClr val="008272"/>
      </a:accent5>
      <a:accent6>
        <a:srgbClr val="D83B01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Business_BLUE_2015_1.potx" id="{CA9BE438-1B0F-41E9-BD34-9780A77D52B5}" vid="{6EB7C265-9C81-4626-BD14-B5A4426B07BD}"/>
    </a:ext>
  </a:extLst>
</a:theme>
</file>

<file path=ppt/theme/theme6.xml><?xml version="1.0" encoding="utf-8"?>
<a:theme xmlns:a="http://schemas.openxmlformats.org/drawingml/2006/main" name="2_Microsoft 365 PPT Template - 2018">
  <a:themeElements>
    <a:clrScheme name="Custom 4">
      <a:dk1>
        <a:srgbClr val="282828"/>
      </a:dk1>
      <a:lt1>
        <a:srgbClr val="FFFFFF"/>
      </a:lt1>
      <a:dk2>
        <a:srgbClr val="282828"/>
      </a:dk2>
      <a:lt2>
        <a:srgbClr val="FFFFFF"/>
      </a:lt2>
      <a:accent1>
        <a:srgbClr val="0078D4"/>
      </a:accent1>
      <a:accent2>
        <a:srgbClr val="002050"/>
      </a:accent2>
      <a:accent3>
        <a:srgbClr val="939393"/>
      </a:accent3>
      <a:accent4>
        <a:srgbClr val="00BCF2"/>
      </a:accent4>
      <a:accent5>
        <a:srgbClr val="6C6E6C"/>
      </a:accent5>
      <a:accent6>
        <a:srgbClr val="2E2F2E"/>
      </a:accent6>
      <a:hlink>
        <a:srgbClr val="0078D4"/>
      </a:hlink>
      <a:folHlink>
        <a:srgbClr val="0078D4"/>
      </a:folHlink>
    </a:clrScheme>
    <a:fontScheme name="Custom 2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 365 PPT Template 2018_2" id="{01A7FB2A-7862-441E-89D5-C3EE05893CAC}" vid="{DEC62A46-47F5-4825-899D-4E8B117FF749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</Words>
  <Application>Microsoft Office PowerPoint</Application>
  <PresentationFormat>Widescreen</PresentationFormat>
  <Paragraphs>38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Arial</vt:lpstr>
      <vt:lpstr>Calibri</vt:lpstr>
      <vt:lpstr>Calibri Light</vt:lpstr>
      <vt:lpstr>Consolas</vt:lpstr>
      <vt:lpstr>Courier New</vt:lpstr>
      <vt:lpstr>Segoe UI</vt:lpstr>
      <vt:lpstr>Segoe UI Light</vt:lpstr>
      <vt:lpstr>Segoe UI Semibold</vt:lpstr>
      <vt:lpstr>Segoe UI Semilight</vt:lpstr>
      <vt:lpstr>Wingdings</vt:lpstr>
      <vt:lpstr>Office Theme</vt:lpstr>
      <vt:lpstr>5-50201_Microsoft_Ready_Template</vt:lpstr>
      <vt:lpstr>5-50203_Microsoft_Ignite_Template</vt:lpstr>
      <vt:lpstr>Modern Workplace 2016</vt:lpstr>
      <vt:lpstr>1_WHITE TEMPLATE</vt:lpstr>
      <vt:lpstr>2_Microsoft 365 PPT Template - 2018</vt:lpstr>
      <vt:lpstr>PowerPoint Presentation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2019-07-10T17:02:52Z</dcterms:created>
  <dcterms:modified xsi:type="dcterms:W3CDTF">2019-07-10T17:02:57Z</dcterms:modified>
</cp:coreProperties>
</file>